
<file path=[Content_Types].xml><?xml version="1.0" encoding="utf-8"?>
<Types xmlns="http://schemas.openxmlformats.org/package/2006/content-types">
  <Default Extension="bmp" ContentType="image/bmp"/>
  <Default Extension="emf" ContentType="image/x-emf"/>
  <Default Extension="fntdata" ContentType="application/x-fontdata"/>
  <Default Extension="gif" ContentType="image/gif"/>
  <Default Extension="jpeg" ContentType="image/jpeg"/>
  <Default Extension="jpg" ContentType="application/octet-stream"/>
  <Default Extension="pdf" ContentType="application/pdf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mf" ContentType="image/x-wmf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ppt/authors.xml" ContentType="application/vnd.ms-powerpoint.author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autoCompressPictures="0">
  <p:sldMasterIdLst>
    <p:sldMasterId id="2147483786" r:id="rId1"/>
    <p:sldMasterId id="2147483682" r:id="rId2"/>
  </p:sldMasterIdLst>
  <p:notesMasterIdLst>
    <p:notesMasterId r:id="rId3"/>
  </p:notesMasterIdLst>
  <p:handoutMasterIdLst>
    <p:handoutMasterId r:id="rId4"/>
  </p:handoutMasterIdLst>
  <p:sldIdLst>
    <p:sldId id="256" r:id="rId14"/>
    <p:sldId id="257" r:id="rId15"/>
    <p:sldId id="258" r:id="rId16"/>
    <p:sldId id="259" r:id="rId17"/>
    <p:sldId id="260" r:id="rId18"/>
    <p:sldId id="261" r:id="rId19"/>
    <p:sldId id="262" r:id="rId20"/>
    <p:sldId id="263" r:id="rId21"/>
    <p:sldId id="264" r:id="rId22"/>
    <p:sldId id="265" r:id="rId23"/>
    <p:sldId id="266" r:id="rId24"/>
    <p:sldId id="267" r:id="rId25"/>
    <p:sldId id="268" r:id="rId26"/>
    <p:sldId id="269" r:id="rId27"/>
    <p:sldId id="270" r:id="rId28"/>
    <p:sldId id="271" r:id="rId29"/>
    <p:sldId id="272" r:id="rId30"/>
    <p:sldId id="273" r:id="rId31"/>
    <p:sldId id="274" r:id="rId32"/>
    <p:sldId id="275" r:id="rId33"/>
    <p:sldId id="276" r:id="rId34"/>
    <p:sldId id="277" r:id="rId35"/>
    <p:sldId id="278" r:id="rId36"/>
    <p:sldId id="279" r:id="rId37"/>
    <p:sldId id="280" r:id="rId38"/>
    <p:sldId id="281" r:id="rId39"/>
    <p:sldId id="282" r:id="rId40"/>
    <p:sldId id="283" r:id="rId41"/>
    <p:sldId id="284" r:id="rId42"/>
    <p:sldId id="285" r:id="rId43"/>
    <p:sldId id="286" r:id="rId44"/>
    <p:sldId id="287" r:id="rId45"/>
    <p:sldId id="288" r:id="rId46"/>
    <p:sldId id="289" r:id="rId47"/>
    <p:sldId id="290" r:id="rId48"/>
    <p:sldId id="291" r:id="rId49"/>
    <p:sldId id="292" r:id="rId50"/>
    <p:sldId id="293" r:id="rId51"/>
    <p:sldId id="294" r:id="rId52"/>
    <p:sldId id="295" r:id="rId53"/>
    <p:sldId id="296" r:id="rId54"/>
    <p:sldId id="297" r:id="rId55"/>
    <p:sldId id="298" r:id="rId56"/>
    <p:sldId id="299" r:id="rId57"/>
    <p:sldId id="300" r:id="rId58"/>
    <p:sldId id="301" r:id="rId59"/>
    <p:sldId id="302" r:id="rId60"/>
    <p:sldId id="303" r:id="rId61"/>
    <p:sldId id="304" r:id="rId62"/>
    <p:sldId id="305" r:id="rId63"/>
    <p:sldId id="306" r:id="rId64"/>
    <p:sldId id="307" r:id="rId65"/>
    <p:sldId id="308" r:id="rId66"/>
    <p:sldId id="309" r:id="rId67"/>
    <p:sldId id="310" r:id="rId68"/>
    <p:sldId id="311" r:id="rId69"/>
    <p:sldId id="312" r:id="rId70"/>
    <p:sldId id="313" r:id="rId71"/>
    <p:sldId id="314" r:id="rId72"/>
    <p:sldId id="315" r:id="rId73"/>
    <p:sldId id="316" r:id="rId74"/>
    <p:sldId id="317" r:id="rId75"/>
    <p:sldId id="318" r:id="rId76"/>
    <p:sldId id="319" r:id="rId77"/>
    <p:sldId id="320" r:id="rId78"/>
    <p:sldId id="321" r:id="rId79"/>
    <p:sldId id="322" r:id="rId80"/>
    <p:sldId id="323" r:id="rId81"/>
    <p:sldId id="324" r:id="rId82"/>
    <p:sldId id="325" r:id="rId83"/>
    <p:sldId id="326" r:id="rId84"/>
    <p:sldId id="327" r:id="rId85"/>
    <p:sldId id="328" r:id="rId86"/>
    <p:sldId id="329" r:id="rId87"/>
    <p:sldId id="330" r:id="rId88"/>
    <p:sldId id="331" r:id="rId89"/>
    <p:sldId id="332" r:id="rId90"/>
    <p:sldId id="333" r:id="rId91"/>
    <p:sldId id="334" r:id="rId92"/>
    <p:sldId id="335" r:id="rId93"/>
    <p:sldId id="336" r:id="rId94"/>
    <p:sldId id="337" r:id="rId95"/>
    <p:sldId id="338" r:id="rId96"/>
    <p:sldId id="339" r:id="rId97"/>
    <p:sldId id="340" r:id="rId98"/>
    <p:sldId id="341" r:id="rId99"/>
    <p:sldId id="342" r:id="rId100"/>
    <p:sldId id="343" r:id="rId101"/>
    <p:sldId id="344" r:id="rId102"/>
    <p:sldId id="345" r:id="rId103"/>
    <p:sldId id="346" r:id="rId104"/>
    <p:sldId id="347" r:id="rId105"/>
    <p:sldId id="348" r:id="rId106"/>
    <p:sldId id="349" r:id="rId107"/>
    <p:sldId id="350" r:id="rId108"/>
    <p:sldId id="351" r:id="rId109"/>
    <p:sldId id="352" r:id="rId110"/>
    <p:sldId id="353" r:id="rId111"/>
    <p:sldId id="354" r:id="rId112"/>
    <p:sldId id="355" r:id="rId113"/>
    <p:sldId id="356" r:id="rId114"/>
    <p:sldId id="357" r:id="rId115"/>
    <p:sldId id="358" r:id="rId116"/>
    <p:sldId id="359" r:id="rId117"/>
    <p:sldId id="360" r:id="rId118"/>
    <p:sldId id="361" r:id="rId119"/>
    <p:sldId id="362" r:id="rId120"/>
    <p:sldId id="363" r:id="rId121"/>
    <p:sldId id="364" r:id="rId122"/>
    <p:sldId id="365" r:id="rId123"/>
    <p:sldId id="366" r:id="rId124"/>
    <p:sldId id="367" r:id="rId125"/>
    <p:sldId id="368" r:id="rId126"/>
    <p:sldId id="369" r:id="rId127"/>
    <p:sldId id="370" r:id="rId128"/>
    <p:sldId id="371" r:id="rId129"/>
    <p:sldId id="372" r:id="rId130"/>
    <p:sldId id="373" r:id="rId131"/>
    <p:sldId id="374" r:id="rId132"/>
    <p:sldId id="375" r:id="rId133"/>
    <p:sldId id="376" r:id="rId134"/>
    <p:sldId id="377" r:id="rId135"/>
    <p:sldId id="378" r:id="rId136"/>
    <p:sldId id="379" r:id="rId137"/>
    <p:sldId id="380" r:id="rId138"/>
    <p:sldId id="381" r:id="rId139"/>
    <p:sldId id="382" r:id="rId140"/>
    <p:sldId id="383" r:id="rId141"/>
    <p:sldId id="384" r:id="rId142"/>
    <p:sldId id="385" r:id="rId143"/>
    <p:sldId id="386" r:id="rId144"/>
    <p:sldId id="387" r:id="rId145"/>
    <p:sldId id="388" r:id="rId146"/>
    <p:sldId id="389" r:id="rId147"/>
    <p:sldId id="390" r:id="rId148"/>
    <p:sldId id="391" r:id="rId149"/>
  </p:sldIdLst>
  <p:sldSz cx="12192000" cy="6858000"/>
  <p:notesSz cx="6858000" cy="9144000"/>
  <p:embeddedFontLst>
    <p:embeddedFont>
      <p:font typeface="Source Sans Pro" panose="020B0503030403020204" pitchFamily="34" charset="0"/>
      <p:regular r:id="rId5"/>
      <p:bold r:id="rId6"/>
      <p:italic r:id="rId7"/>
      <p:boldItalic r:id="rId8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624" userDrawn="1">
          <p15:clr>
            <a:srgbClr val="A4A3A4"/>
          </p15:clr>
        </p15:guide>
        <p15:guide id="2" pos="64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79C1AA8A-47DD-91B2-68C7-6F31F47553E9}" name="Hetts, John" initials="HJ" userId="S::jhetts@cccco.edu::9d456ee9-5014-41c1-b3c7-6dd76c687804" providerId="AD"/>
  <p188:author id="{FFC0458F-2557-8D24-F6B7-7F6FDAE58730}" name="Cooper, Erik" initials="CE" userId="S::ecooper@cccco.edu::4a10bdf4-3b7c-4574-b5dd-ba66933660e6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2F6D"/>
    <a:srgbClr val="53575A"/>
    <a:srgbClr val="E3E5E5"/>
    <a:srgbClr val="EAEAEA"/>
    <a:srgbClr val="F5F5F5"/>
    <a:srgbClr val="E7E7E7"/>
    <a:srgbClr val="C4C4C4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035" autoAdjust="0"/>
    <p:restoredTop sz="81073" autoAdjust="0"/>
  </p:normalViewPr>
  <p:slideViewPr>
    <p:cSldViewPr snapToGrid="0" snapToObjects="1" showGuides="1">
      <p:cViewPr varScale="1">
        <p:scale>
          <a:sx n="84" d="100"/>
          <a:sy n="84" d="100"/>
        </p:scale>
        <p:origin x="208" y="824"/>
      </p:cViewPr>
      <p:guideLst>
        <p:guide orient="horz" pos="624"/>
        <p:guide pos="64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napToObjects="1">
      <p:cViewPr varScale="1">
        <p:scale>
          <a:sx n="64" d="100"/>
          <a:sy n="64" d="100"/>
        </p:scale>
        <p:origin x="3115" y="7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4.xml"/><Relationship Id="rId21" Type="http://schemas.openxmlformats.org/officeDocument/2006/relationships/slide" Target="slides/slide8.xml"/><Relationship Id="rId42" Type="http://schemas.openxmlformats.org/officeDocument/2006/relationships/slide" Target="slides/slide29.xml"/><Relationship Id="rId63" Type="http://schemas.openxmlformats.org/officeDocument/2006/relationships/slide" Target="slides/slide50.xml"/><Relationship Id="rId84" Type="http://schemas.openxmlformats.org/officeDocument/2006/relationships/slide" Target="slides/slide71.xml"/><Relationship Id="rId138" Type="http://schemas.openxmlformats.org/officeDocument/2006/relationships/slide" Target="slides/slide125.xml"/><Relationship Id="rId107" Type="http://schemas.openxmlformats.org/officeDocument/2006/relationships/slide" Target="slides/slide94.xml"/><Relationship Id="rId11" Type="http://schemas.openxmlformats.org/officeDocument/2006/relationships/theme" Target="theme/theme1.xml"/><Relationship Id="rId32" Type="http://schemas.openxmlformats.org/officeDocument/2006/relationships/slide" Target="slides/slide19.xml"/><Relationship Id="rId53" Type="http://schemas.openxmlformats.org/officeDocument/2006/relationships/slide" Target="slides/slide40.xml"/><Relationship Id="rId74" Type="http://schemas.openxmlformats.org/officeDocument/2006/relationships/slide" Target="slides/slide61.xml"/><Relationship Id="rId128" Type="http://schemas.openxmlformats.org/officeDocument/2006/relationships/slide" Target="slides/slide115.xml"/><Relationship Id="rId149" Type="http://schemas.openxmlformats.org/officeDocument/2006/relationships/slide" Target="slides/slide136.xml"/><Relationship Id="rId5" Type="http://schemas.openxmlformats.org/officeDocument/2006/relationships/font" Target="fonts/font1.fntdata"/><Relationship Id="rId95" Type="http://schemas.openxmlformats.org/officeDocument/2006/relationships/slide" Target="slides/slide82.xml"/><Relationship Id="rId22" Type="http://schemas.openxmlformats.org/officeDocument/2006/relationships/slide" Target="slides/slide9.xml"/><Relationship Id="rId27" Type="http://schemas.openxmlformats.org/officeDocument/2006/relationships/slide" Target="slides/slide14.xml"/><Relationship Id="rId43" Type="http://schemas.openxmlformats.org/officeDocument/2006/relationships/slide" Target="slides/slide30.xml"/><Relationship Id="rId48" Type="http://schemas.openxmlformats.org/officeDocument/2006/relationships/slide" Target="slides/slide35.xml"/><Relationship Id="rId64" Type="http://schemas.openxmlformats.org/officeDocument/2006/relationships/slide" Target="slides/slide51.xml"/><Relationship Id="rId69" Type="http://schemas.openxmlformats.org/officeDocument/2006/relationships/slide" Target="slides/slide56.xml"/><Relationship Id="rId113" Type="http://schemas.openxmlformats.org/officeDocument/2006/relationships/slide" Target="slides/slide100.xml"/><Relationship Id="rId118" Type="http://schemas.openxmlformats.org/officeDocument/2006/relationships/slide" Target="slides/slide105.xml"/><Relationship Id="rId134" Type="http://schemas.openxmlformats.org/officeDocument/2006/relationships/slide" Target="slides/slide121.xml"/><Relationship Id="rId139" Type="http://schemas.openxmlformats.org/officeDocument/2006/relationships/slide" Target="slides/slide126.xml"/><Relationship Id="rId80" Type="http://schemas.openxmlformats.org/officeDocument/2006/relationships/slide" Target="slides/slide67.xml"/><Relationship Id="rId85" Type="http://schemas.openxmlformats.org/officeDocument/2006/relationships/slide" Target="slides/slide72.xml"/><Relationship Id="rId150" Type="http://schemas.openxmlformats.org/officeDocument/2006/relationships/customXml" Target="../customXml/item1.xml"/><Relationship Id="rId12" Type="http://schemas.openxmlformats.org/officeDocument/2006/relationships/tableStyles" Target="tableStyles.xml"/><Relationship Id="rId17" Type="http://schemas.openxmlformats.org/officeDocument/2006/relationships/slide" Target="slides/slide4.xml"/><Relationship Id="rId33" Type="http://schemas.openxmlformats.org/officeDocument/2006/relationships/slide" Target="slides/slide20.xml"/><Relationship Id="rId38" Type="http://schemas.openxmlformats.org/officeDocument/2006/relationships/slide" Target="slides/slide25.xml"/><Relationship Id="rId59" Type="http://schemas.openxmlformats.org/officeDocument/2006/relationships/slide" Target="slides/slide46.xml"/><Relationship Id="rId103" Type="http://schemas.openxmlformats.org/officeDocument/2006/relationships/slide" Target="slides/slide90.xml"/><Relationship Id="rId108" Type="http://schemas.openxmlformats.org/officeDocument/2006/relationships/slide" Target="slides/slide95.xml"/><Relationship Id="rId124" Type="http://schemas.openxmlformats.org/officeDocument/2006/relationships/slide" Target="slides/slide111.xml"/><Relationship Id="rId129" Type="http://schemas.openxmlformats.org/officeDocument/2006/relationships/slide" Target="slides/slide116.xml"/><Relationship Id="rId54" Type="http://schemas.openxmlformats.org/officeDocument/2006/relationships/slide" Target="slides/slide41.xml"/><Relationship Id="rId70" Type="http://schemas.openxmlformats.org/officeDocument/2006/relationships/slide" Target="slides/slide57.xml"/><Relationship Id="rId75" Type="http://schemas.openxmlformats.org/officeDocument/2006/relationships/slide" Target="slides/slide62.xml"/><Relationship Id="rId91" Type="http://schemas.openxmlformats.org/officeDocument/2006/relationships/slide" Target="slides/slide78.xml"/><Relationship Id="rId96" Type="http://schemas.openxmlformats.org/officeDocument/2006/relationships/slide" Target="slides/slide83.xml"/><Relationship Id="rId140" Type="http://schemas.openxmlformats.org/officeDocument/2006/relationships/slide" Target="slides/slide127.xml"/><Relationship Id="rId145" Type="http://schemas.openxmlformats.org/officeDocument/2006/relationships/slide" Target="slides/slide132.xml"/><Relationship Id="rId1" Type="http://schemas.openxmlformats.org/officeDocument/2006/relationships/slideMaster" Target="slideMasters/slideMaster1.xml"/><Relationship Id="rId6" Type="http://schemas.openxmlformats.org/officeDocument/2006/relationships/font" Target="fonts/font2.fntdata"/><Relationship Id="rId23" Type="http://schemas.openxmlformats.org/officeDocument/2006/relationships/slide" Target="slides/slide10.xml"/><Relationship Id="rId28" Type="http://schemas.openxmlformats.org/officeDocument/2006/relationships/slide" Target="slides/slide15.xml"/><Relationship Id="rId49" Type="http://schemas.openxmlformats.org/officeDocument/2006/relationships/slide" Target="slides/slide36.xml"/><Relationship Id="rId114" Type="http://schemas.openxmlformats.org/officeDocument/2006/relationships/slide" Target="slides/slide101.xml"/><Relationship Id="rId119" Type="http://schemas.openxmlformats.org/officeDocument/2006/relationships/slide" Target="slides/slide106.xml"/><Relationship Id="rId44" Type="http://schemas.openxmlformats.org/officeDocument/2006/relationships/slide" Target="slides/slide31.xml"/><Relationship Id="rId60" Type="http://schemas.openxmlformats.org/officeDocument/2006/relationships/slide" Target="slides/slide47.xml"/><Relationship Id="rId65" Type="http://schemas.openxmlformats.org/officeDocument/2006/relationships/slide" Target="slides/slide52.xml"/><Relationship Id="rId81" Type="http://schemas.openxmlformats.org/officeDocument/2006/relationships/slide" Target="slides/slide68.xml"/><Relationship Id="rId86" Type="http://schemas.openxmlformats.org/officeDocument/2006/relationships/slide" Target="slides/slide73.xml"/><Relationship Id="rId130" Type="http://schemas.openxmlformats.org/officeDocument/2006/relationships/slide" Target="slides/slide117.xml"/><Relationship Id="rId135" Type="http://schemas.openxmlformats.org/officeDocument/2006/relationships/slide" Target="slides/slide122.xml"/><Relationship Id="rId151" Type="http://schemas.openxmlformats.org/officeDocument/2006/relationships/customXml" Target="../customXml/item2.xml"/><Relationship Id="rId13" Type="http://schemas.microsoft.com/office/2018/10/relationships/authors" Target="authors.xml"/><Relationship Id="rId18" Type="http://schemas.openxmlformats.org/officeDocument/2006/relationships/slide" Target="slides/slide5.xml"/><Relationship Id="rId39" Type="http://schemas.openxmlformats.org/officeDocument/2006/relationships/slide" Target="slides/slide26.xml"/><Relationship Id="rId109" Type="http://schemas.openxmlformats.org/officeDocument/2006/relationships/slide" Target="slides/slide96.xml"/><Relationship Id="rId34" Type="http://schemas.openxmlformats.org/officeDocument/2006/relationships/slide" Target="slides/slide21.xml"/><Relationship Id="rId50" Type="http://schemas.openxmlformats.org/officeDocument/2006/relationships/slide" Target="slides/slide37.xml"/><Relationship Id="rId55" Type="http://schemas.openxmlformats.org/officeDocument/2006/relationships/slide" Target="slides/slide42.xml"/><Relationship Id="rId76" Type="http://schemas.openxmlformats.org/officeDocument/2006/relationships/slide" Target="slides/slide63.xml"/><Relationship Id="rId97" Type="http://schemas.openxmlformats.org/officeDocument/2006/relationships/slide" Target="slides/slide84.xml"/><Relationship Id="rId104" Type="http://schemas.openxmlformats.org/officeDocument/2006/relationships/slide" Target="slides/slide91.xml"/><Relationship Id="rId120" Type="http://schemas.openxmlformats.org/officeDocument/2006/relationships/slide" Target="slides/slide107.xml"/><Relationship Id="rId125" Type="http://schemas.openxmlformats.org/officeDocument/2006/relationships/slide" Target="slides/slide112.xml"/><Relationship Id="rId141" Type="http://schemas.openxmlformats.org/officeDocument/2006/relationships/slide" Target="slides/slide128.xml"/><Relationship Id="rId146" Type="http://schemas.openxmlformats.org/officeDocument/2006/relationships/slide" Target="slides/slide133.xml"/><Relationship Id="rId7" Type="http://schemas.openxmlformats.org/officeDocument/2006/relationships/font" Target="fonts/font3.fntdata"/><Relationship Id="rId71" Type="http://schemas.openxmlformats.org/officeDocument/2006/relationships/slide" Target="slides/slide58.xml"/><Relationship Id="rId92" Type="http://schemas.openxmlformats.org/officeDocument/2006/relationships/slide" Target="slides/slide7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6.xml"/><Relationship Id="rId24" Type="http://schemas.openxmlformats.org/officeDocument/2006/relationships/slide" Target="slides/slide11.xml"/><Relationship Id="rId40" Type="http://schemas.openxmlformats.org/officeDocument/2006/relationships/slide" Target="slides/slide27.xml"/><Relationship Id="rId45" Type="http://schemas.openxmlformats.org/officeDocument/2006/relationships/slide" Target="slides/slide32.xml"/><Relationship Id="rId66" Type="http://schemas.openxmlformats.org/officeDocument/2006/relationships/slide" Target="slides/slide53.xml"/><Relationship Id="rId87" Type="http://schemas.openxmlformats.org/officeDocument/2006/relationships/slide" Target="slides/slide74.xml"/><Relationship Id="rId110" Type="http://schemas.openxmlformats.org/officeDocument/2006/relationships/slide" Target="slides/slide97.xml"/><Relationship Id="rId115" Type="http://schemas.openxmlformats.org/officeDocument/2006/relationships/slide" Target="slides/slide102.xml"/><Relationship Id="rId131" Type="http://schemas.openxmlformats.org/officeDocument/2006/relationships/slide" Target="slides/slide118.xml"/><Relationship Id="rId136" Type="http://schemas.openxmlformats.org/officeDocument/2006/relationships/slide" Target="slides/slide123.xml"/><Relationship Id="rId61" Type="http://schemas.openxmlformats.org/officeDocument/2006/relationships/slide" Target="slides/slide48.xml"/><Relationship Id="rId82" Type="http://schemas.openxmlformats.org/officeDocument/2006/relationships/slide" Target="slides/slide69.xml"/><Relationship Id="rId152" Type="http://schemas.openxmlformats.org/officeDocument/2006/relationships/customXml" Target="../customXml/item3.xml"/><Relationship Id="rId19" Type="http://schemas.openxmlformats.org/officeDocument/2006/relationships/slide" Target="slides/slide6.xml"/><Relationship Id="rId14" Type="http://schemas.openxmlformats.org/officeDocument/2006/relationships/slide" Target="slides/slide1.xml"/><Relationship Id="rId30" Type="http://schemas.openxmlformats.org/officeDocument/2006/relationships/slide" Target="slides/slide17.xml"/><Relationship Id="rId35" Type="http://schemas.openxmlformats.org/officeDocument/2006/relationships/slide" Target="slides/slide22.xml"/><Relationship Id="rId56" Type="http://schemas.openxmlformats.org/officeDocument/2006/relationships/slide" Target="slides/slide43.xml"/><Relationship Id="rId77" Type="http://schemas.openxmlformats.org/officeDocument/2006/relationships/slide" Target="slides/slide64.xml"/><Relationship Id="rId100" Type="http://schemas.openxmlformats.org/officeDocument/2006/relationships/slide" Target="slides/slide87.xml"/><Relationship Id="rId105" Type="http://schemas.openxmlformats.org/officeDocument/2006/relationships/slide" Target="slides/slide92.xml"/><Relationship Id="rId126" Type="http://schemas.openxmlformats.org/officeDocument/2006/relationships/slide" Target="slides/slide113.xml"/><Relationship Id="rId147" Type="http://schemas.openxmlformats.org/officeDocument/2006/relationships/slide" Target="slides/slide134.xml"/><Relationship Id="rId8" Type="http://schemas.openxmlformats.org/officeDocument/2006/relationships/font" Target="fonts/font4.fntdata"/><Relationship Id="rId51" Type="http://schemas.openxmlformats.org/officeDocument/2006/relationships/slide" Target="slides/slide38.xml"/><Relationship Id="rId72" Type="http://schemas.openxmlformats.org/officeDocument/2006/relationships/slide" Target="slides/slide59.xml"/><Relationship Id="rId93" Type="http://schemas.openxmlformats.org/officeDocument/2006/relationships/slide" Target="slides/slide80.xml"/><Relationship Id="rId98" Type="http://schemas.openxmlformats.org/officeDocument/2006/relationships/slide" Target="slides/slide85.xml"/><Relationship Id="rId121" Type="http://schemas.openxmlformats.org/officeDocument/2006/relationships/slide" Target="slides/slide108.xml"/><Relationship Id="rId142" Type="http://schemas.openxmlformats.org/officeDocument/2006/relationships/slide" Target="slides/slide129.xml"/><Relationship Id="rId3" Type="http://schemas.openxmlformats.org/officeDocument/2006/relationships/notesMaster" Target="notesMasters/notesMaster1.xml"/><Relationship Id="rId25" Type="http://schemas.openxmlformats.org/officeDocument/2006/relationships/slide" Target="slides/slide12.xml"/><Relationship Id="rId46" Type="http://schemas.openxmlformats.org/officeDocument/2006/relationships/slide" Target="slides/slide33.xml"/><Relationship Id="rId67" Type="http://schemas.openxmlformats.org/officeDocument/2006/relationships/slide" Target="slides/slide54.xml"/><Relationship Id="rId116" Type="http://schemas.openxmlformats.org/officeDocument/2006/relationships/slide" Target="slides/slide103.xml"/><Relationship Id="rId137" Type="http://schemas.openxmlformats.org/officeDocument/2006/relationships/slide" Target="slides/slide124.xml"/><Relationship Id="rId20" Type="http://schemas.openxmlformats.org/officeDocument/2006/relationships/slide" Target="slides/slide7.xml"/><Relationship Id="rId41" Type="http://schemas.openxmlformats.org/officeDocument/2006/relationships/slide" Target="slides/slide28.xml"/><Relationship Id="rId62" Type="http://schemas.openxmlformats.org/officeDocument/2006/relationships/slide" Target="slides/slide49.xml"/><Relationship Id="rId83" Type="http://schemas.openxmlformats.org/officeDocument/2006/relationships/slide" Target="slides/slide70.xml"/><Relationship Id="rId88" Type="http://schemas.openxmlformats.org/officeDocument/2006/relationships/slide" Target="slides/slide75.xml"/><Relationship Id="rId111" Type="http://schemas.openxmlformats.org/officeDocument/2006/relationships/slide" Target="slides/slide98.xml"/><Relationship Id="rId132" Type="http://schemas.openxmlformats.org/officeDocument/2006/relationships/slide" Target="slides/slide119.xml"/><Relationship Id="rId15" Type="http://schemas.openxmlformats.org/officeDocument/2006/relationships/slide" Target="slides/slide2.xml"/><Relationship Id="rId36" Type="http://schemas.openxmlformats.org/officeDocument/2006/relationships/slide" Target="slides/slide23.xml"/><Relationship Id="rId57" Type="http://schemas.openxmlformats.org/officeDocument/2006/relationships/slide" Target="slides/slide44.xml"/><Relationship Id="rId106" Type="http://schemas.openxmlformats.org/officeDocument/2006/relationships/slide" Target="slides/slide93.xml"/><Relationship Id="rId127" Type="http://schemas.openxmlformats.org/officeDocument/2006/relationships/slide" Target="slides/slide114.xml"/><Relationship Id="rId10" Type="http://schemas.openxmlformats.org/officeDocument/2006/relationships/viewProps" Target="viewProps.xml"/><Relationship Id="rId31" Type="http://schemas.openxmlformats.org/officeDocument/2006/relationships/slide" Target="slides/slide18.xml"/><Relationship Id="rId52" Type="http://schemas.openxmlformats.org/officeDocument/2006/relationships/slide" Target="slides/slide39.xml"/><Relationship Id="rId73" Type="http://schemas.openxmlformats.org/officeDocument/2006/relationships/slide" Target="slides/slide60.xml"/><Relationship Id="rId78" Type="http://schemas.openxmlformats.org/officeDocument/2006/relationships/slide" Target="slides/slide65.xml"/><Relationship Id="rId94" Type="http://schemas.openxmlformats.org/officeDocument/2006/relationships/slide" Target="slides/slide81.xml"/><Relationship Id="rId99" Type="http://schemas.openxmlformats.org/officeDocument/2006/relationships/slide" Target="slides/slide86.xml"/><Relationship Id="rId101" Type="http://schemas.openxmlformats.org/officeDocument/2006/relationships/slide" Target="slides/slide88.xml"/><Relationship Id="rId122" Type="http://schemas.openxmlformats.org/officeDocument/2006/relationships/slide" Target="slides/slide109.xml"/><Relationship Id="rId143" Type="http://schemas.openxmlformats.org/officeDocument/2006/relationships/slide" Target="slides/slide130.xml"/><Relationship Id="rId148" Type="http://schemas.openxmlformats.org/officeDocument/2006/relationships/slide" Target="slides/slide135.xml"/><Relationship Id="rId4" Type="http://schemas.openxmlformats.org/officeDocument/2006/relationships/handoutMaster" Target="handoutMasters/handoutMaster1.xml"/><Relationship Id="rId9" Type="http://schemas.openxmlformats.org/officeDocument/2006/relationships/presProps" Target="presProps.xml"/><Relationship Id="rId26" Type="http://schemas.openxmlformats.org/officeDocument/2006/relationships/slide" Target="slides/slide13.xml"/><Relationship Id="rId47" Type="http://schemas.openxmlformats.org/officeDocument/2006/relationships/slide" Target="slides/slide34.xml"/><Relationship Id="rId68" Type="http://schemas.openxmlformats.org/officeDocument/2006/relationships/slide" Target="slides/slide55.xml"/><Relationship Id="rId89" Type="http://schemas.openxmlformats.org/officeDocument/2006/relationships/slide" Target="slides/slide76.xml"/><Relationship Id="rId112" Type="http://schemas.openxmlformats.org/officeDocument/2006/relationships/slide" Target="slides/slide99.xml"/><Relationship Id="rId133" Type="http://schemas.openxmlformats.org/officeDocument/2006/relationships/slide" Target="slides/slide120.xml"/><Relationship Id="rId16" Type="http://schemas.openxmlformats.org/officeDocument/2006/relationships/slide" Target="slides/slide3.xml"/><Relationship Id="rId37" Type="http://schemas.openxmlformats.org/officeDocument/2006/relationships/slide" Target="slides/slide24.xml"/><Relationship Id="rId58" Type="http://schemas.openxmlformats.org/officeDocument/2006/relationships/slide" Target="slides/slide45.xml"/><Relationship Id="rId79" Type="http://schemas.openxmlformats.org/officeDocument/2006/relationships/slide" Target="slides/slide66.xml"/><Relationship Id="rId102" Type="http://schemas.openxmlformats.org/officeDocument/2006/relationships/slide" Target="slides/slide89.xml"/><Relationship Id="rId123" Type="http://schemas.openxmlformats.org/officeDocument/2006/relationships/slide" Target="slides/slide110.xml"/><Relationship Id="rId144" Type="http://schemas.openxmlformats.org/officeDocument/2006/relationships/slide" Target="slides/slide131.xml"/><Relationship Id="rId90" Type="http://schemas.openxmlformats.org/officeDocument/2006/relationships/slide" Target="slides/slide7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3B019FB-593D-4275-A3B5-1DB4D2B355A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2764C7F-BDC6-4D64-8395-004DA5AB161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A46059-6C88-4AA4-A97C-579F1A0DEB00}" type="datetimeFigureOut">
              <a:rPr lang="en-US" smtClean="0"/>
              <a:t>9/18/24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6ADE41-A083-4BA5-849F-E236975496B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3173AA-1E36-4444-B047-839691ABC43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AEA9F6-6142-4242-851B-79E9B1DDDD4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7743568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7CA2C80-5EFD-481C-A353-80B44931313E}" type="datetimeFigureOut">
              <a:rPr lang="en-US" smtClean="0"/>
              <a:t>9/18/24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437968D-5969-4CC4-A63D-C90CD4C34E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857300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10" descr="&quot;&quot;">
            <a:extLst>
              <a:ext uri="{FF2B5EF4-FFF2-40B4-BE49-F238E27FC236}">
                <a16:creationId xmlns:a16="http://schemas.microsoft.com/office/drawing/2014/main" id="{889376D1-4608-4787-BE58-B2E914F26CB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12879" b="7360"/>
          <a:stretch/>
        </p:blipFill>
        <p:spPr>
          <a:xfrm>
            <a:off x="7810500" y="1041748"/>
            <a:ext cx="4381500" cy="4659045"/>
          </a:xfrm>
          <a:prstGeom prst="rect">
            <a:avLst/>
          </a:pr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E769B0BE-86DF-4F6D-9695-42F8739220C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2764465"/>
            <a:ext cx="9144000" cy="786809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236EB438-DCC4-4947-A9DA-38DDD07A07A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2235754"/>
            <a:ext cx="9144000" cy="48086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34E7AA-586C-4B13-A389-1429762DA24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3575A"/>
                </a:solidFill>
                <a:effectLst/>
                <a:uLnTx/>
                <a:uFillTx/>
                <a:latin typeface="Source Sans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3575A"/>
              </a:solidFill>
              <a:effectLst/>
              <a:uLnTx/>
              <a:uFillTx/>
              <a:latin typeface="Source Sans Pr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342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2C2909F9-20DD-4BD6-99A8-0BFC1ED669C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2764465"/>
            <a:ext cx="9144000" cy="786809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3D382415-6ABB-4402-9BED-B5589682698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2235754"/>
            <a:ext cx="9144000" cy="480864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91005AC-AACC-432D-B1F1-04545C6744D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C6A05-D8D1-44C9-878E-EDE3FC43A0E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31502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DFAF8D16-D80A-4CB6-B9F9-B6F5D66BF1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F3552B30-7A45-4576-934E-9AE6540922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3001556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63B3F2-D259-4B2D-B1A2-380B31158D1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C6A05-D8D1-44C9-878E-EDE3FC43A0E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712783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4C44B8D1-9F6F-4014-8445-0B4C490095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10918B54-B165-4755-BE7A-A085C769E1B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3506603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B1392F9-35D6-4CD5-AEA0-91273D3F4A3C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6172202" y="1825625"/>
            <a:ext cx="5181600" cy="3506603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EB0654F-0269-494C-98F0-3283A29ACA3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F2C6A05-D8D1-44C9-878E-EDE3FC43A0E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72198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id="{12698555-9940-4EB7-A686-C22E91CD55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52425"/>
            <a:ext cx="1051560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38E60D12-30DB-446D-BF31-F167948B87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2DDF733E-E00C-437A-AE0A-8E8E5BA5920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2859051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3F948005-17BB-46D3-9677-3766F07861A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0B581D24-290F-4074-9A3E-B9BCD09620A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2859051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F9D9922-A659-469D-B4D9-A7EA9855393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C6A05-D8D1-44C9-878E-EDE3FC43A0E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21106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58E34A77-37BB-4BF3-9D7A-79AB5E7518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35BDC6FA-B1CD-4FC6-9888-E66EDED929D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38200" y="1849438"/>
            <a:ext cx="4578350" cy="3302000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Picture Placeholder 6">
            <a:extLst>
              <a:ext uri="{FF2B5EF4-FFF2-40B4-BE49-F238E27FC236}">
                <a16:creationId xmlns:a16="http://schemas.microsoft.com/office/drawing/2014/main" id="{7EE699DF-587B-4810-B56E-EA154F0E8B8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08638" y="1849438"/>
            <a:ext cx="6583362" cy="3302000"/>
          </a:xfrm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7B03234-8F25-429B-82D9-DECDB35406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2C6A05-D8D1-44C9-878E-EDE3FC43A0E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167234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7DA60F77-6D5A-45B4-90B8-214D7BA661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E7BDAC51-C64A-4C06-9E86-38C7AC565BD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432018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167B2790-AA41-4571-A12E-1364A4BF81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4662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F8FCDCD-F128-49F2-8AEC-E85E6743295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C6A05-D8D1-44C9-878E-EDE3FC43A0E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176469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42019883-9167-4C57-A1E0-36FFCB97F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3A94749B-B34F-42CE-A1B2-905A20F19C1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7008812" cy="4711626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5855D150-BFCA-4FE7-A79C-2CA3A61C242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36520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1912D31-7980-43CE-B6C6-D027AE727D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C6A05-D8D1-44C9-878E-EDE3FC43A0E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53078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10" descr="&quot;&quot;">
            <a:extLst>
              <a:ext uri="{FF2B5EF4-FFF2-40B4-BE49-F238E27FC236}">
                <a16:creationId xmlns:a16="http://schemas.microsoft.com/office/drawing/2014/main" id="{889376D1-4608-4787-BE58-B2E914F26CB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12879" b="7360"/>
          <a:stretch/>
        </p:blipFill>
        <p:spPr>
          <a:xfrm>
            <a:off x="7810500" y="1041748"/>
            <a:ext cx="4381500" cy="4659045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55D06E9A-B34F-4B71-A6B8-D8968C12E8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CCF4C9AC-4235-4209-A24C-8BA29A66FC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365451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34E7AA-586C-4B13-A389-1429762DA24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3575A"/>
                </a:solidFill>
                <a:effectLst/>
                <a:uLnTx/>
                <a:uFillTx/>
                <a:latin typeface="Source Sans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3575A"/>
              </a:solidFill>
              <a:effectLst/>
              <a:uLnTx/>
              <a:uFillTx/>
              <a:latin typeface="Source Sans Pr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30809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(No Symbo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55D06E9A-B34F-4B71-A6B8-D8968C12E8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CCF4C9AC-4235-4209-A24C-8BA29A66FC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365451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34E7AA-586C-4B13-A389-1429762DA24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3575A"/>
                </a:solidFill>
                <a:effectLst/>
                <a:uLnTx/>
                <a:uFillTx/>
                <a:latin typeface="Source Sans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3575A"/>
              </a:solidFill>
              <a:effectLst/>
              <a:uLnTx/>
              <a:uFillTx/>
              <a:latin typeface="Source Sans Pr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98174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10" descr="&quot;&quot;">
            <a:extLst>
              <a:ext uri="{FF2B5EF4-FFF2-40B4-BE49-F238E27FC236}">
                <a16:creationId xmlns:a16="http://schemas.microsoft.com/office/drawing/2014/main" id="{889376D1-4608-4787-BE58-B2E914F26CB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12879" b="7360"/>
          <a:stretch/>
        </p:blipFill>
        <p:spPr>
          <a:xfrm>
            <a:off x="7810500" y="1041748"/>
            <a:ext cx="4381500" cy="4659045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195EA91A-8332-4C79-8136-7F08F76C44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3D75CB0-1620-4CBC-ADDE-31A28A930E4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038596" cy="350660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22AF324E-1F35-4923-847A-B73AFBC314E5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6315205" y="1825625"/>
            <a:ext cx="5038596" cy="350660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34E7AA-586C-4B13-A389-1429762DA24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3575A"/>
                </a:solidFill>
                <a:effectLst/>
                <a:uLnTx/>
                <a:uFillTx/>
                <a:latin typeface="Source Sans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3575A"/>
              </a:solidFill>
              <a:effectLst/>
              <a:uLnTx/>
              <a:uFillTx/>
              <a:latin typeface="Source Sans Pr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74486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(No Symbo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195EA91A-8332-4C79-8136-7F08F76C44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3D75CB0-1620-4CBC-ADDE-31A28A930E4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038596" cy="350660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22AF324E-1F35-4923-847A-B73AFBC314E5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6315205" y="1825625"/>
            <a:ext cx="5038596" cy="350660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34E7AA-586C-4B13-A389-1429762DA24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3575A"/>
                </a:solidFill>
                <a:effectLst/>
                <a:uLnTx/>
                <a:uFillTx/>
                <a:latin typeface="Source Sans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3575A"/>
              </a:solidFill>
              <a:effectLst/>
              <a:uLnTx/>
              <a:uFillTx/>
              <a:latin typeface="Source Sans Pr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46610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10" descr="&quot;&quot;">
            <a:extLst>
              <a:ext uri="{FF2B5EF4-FFF2-40B4-BE49-F238E27FC236}">
                <a16:creationId xmlns:a16="http://schemas.microsoft.com/office/drawing/2014/main" id="{889376D1-4608-4787-BE58-B2E914F26CB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12879" b="7360"/>
          <a:stretch/>
        </p:blipFill>
        <p:spPr>
          <a:xfrm>
            <a:off x="7810500" y="1041748"/>
            <a:ext cx="4381500" cy="4659045"/>
          </a:xfrm>
          <a:prstGeom prst="rect">
            <a:avLst/>
          </a:prstGeom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5DB2B592-1A17-417A-8CFF-BB522123F0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7EED4226-5D1B-4021-88D2-27DD3BCF68F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A2ED2C9C-F314-4CCB-AAB0-F0B7CEDB96D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04395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71CF2BD4-3099-4413-AE67-38243C7DB43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9DC5FBB6-FB89-486F-9BF8-8F14C4D1ECC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04395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34E7AA-586C-4B13-A389-1429762DA24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3575A"/>
                </a:solidFill>
                <a:effectLst/>
                <a:uLnTx/>
                <a:uFillTx/>
                <a:latin typeface="Source Sans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3575A"/>
              </a:solidFill>
              <a:effectLst/>
              <a:uLnTx/>
              <a:uFillTx/>
              <a:latin typeface="Source Sans Pr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49891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10" descr="&quot;&quot;">
            <a:extLst>
              <a:ext uri="{FF2B5EF4-FFF2-40B4-BE49-F238E27FC236}">
                <a16:creationId xmlns:a16="http://schemas.microsoft.com/office/drawing/2014/main" id="{889376D1-4608-4787-BE58-B2E914F26CB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12879" b="7360"/>
          <a:stretch/>
        </p:blipFill>
        <p:spPr>
          <a:xfrm>
            <a:off x="7810500" y="1041748"/>
            <a:ext cx="4381500" cy="4659045"/>
          </a:xfrm>
          <a:prstGeom prst="rect">
            <a:avLst/>
          </a:prstGeom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3FA06D77-332E-4483-AAB5-DD9F9EF0C4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048DB3A6-CCA2-4870-A323-033306F8F3D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49438"/>
            <a:ext cx="4578350" cy="33020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4" name="Picture Placeholder 6">
            <a:extLst>
              <a:ext uri="{FF2B5EF4-FFF2-40B4-BE49-F238E27FC236}">
                <a16:creationId xmlns:a16="http://schemas.microsoft.com/office/drawing/2014/main" id="{10D8B378-6192-43BF-B31B-4835045A6C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08638" y="1849438"/>
            <a:ext cx="6583362" cy="3302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icon to add picture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34E7AA-586C-4B13-A389-1429762DA24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3575A"/>
                </a:solidFill>
                <a:effectLst/>
                <a:uLnTx/>
                <a:uFillTx/>
                <a:latin typeface="Source Sans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3575A"/>
              </a:solidFill>
              <a:effectLst/>
              <a:uLnTx/>
              <a:uFillTx/>
              <a:latin typeface="Source Sans Pr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978649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10" descr="&quot;&quot;">
            <a:extLst>
              <a:ext uri="{FF2B5EF4-FFF2-40B4-BE49-F238E27FC236}">
                <a16:creationId xmlns:a16="http://schemas.microsoft.com/office/drawing/2014/main" id="{889376D1-4608-4787-BE58-B2E914F26CB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12879" b="7360"/>
          <a:stretch/>
        </p:blipFill>
        <p:spPr>
          <a:xfrm>
            <a:off x="7810500" y="1041748"/>
            <a:ext cx="4381500" cy="4659045"/>
          </a:xfrm>
          <a:prstGeom prst="rect">
            <a:avLst/>
          </a:pr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6FACAE7F-6533-4069-8AAA-35DFBF4C3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B1ED617E-D9DE-4CE8-B65E-87959D358FE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46621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7E76ADA4-64EA-49CF-8707-2F0B6D4F17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536188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34E7AA-586C-4B13-A389-1429762DA24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3575A"/>
                </a:solidFill>
                <a:effectLst/>
                <a:uLnTx/>
                <a:uFillTx/>
                <a:latin typeface="Source Sans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3575A"/>
              </a:solidFill>
              <a:effectLst/>
              <a:uLnTx/>
              <a:uFillTx/>
              <a:latin typeface="Source Sans Pr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54325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10" descr="&quot;&quot;">
            <a:extLst>
              <a:ext uri="{FF2B5EF4-FFF2-40B4-BE49-F238E27FC236}">
                <a16:creationId xmlns:a16="http://schemas.microsoft.com/office/drawing/2014/main" id="{889376D1-4608-4787-BE58-B2E914F26CB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12879" b="7360"/>
          <a:stretch/>
        </p:blipFill>
        <p:spPr>
          <a:xfrm>
            <a:off x="7810500" y="1041748"/>
            <a:ext cx="4381500" cy="4659045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2716B795-4551-4892-BDA9-BB5EF646C6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0C31CB76-B78C-4A20-84A9-69D867BB6E9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36520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8A1A80E8-B6F0-436C-8626-D07C6FB452A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7008812" cy="443518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34E7AA-586C-4B13-A389-1429762DA24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3575A"/>
                </a:solidFill>
                <a:effectLst/>
                <a:uLnTx/>
                <a:uFillTx/>
                <a:latin typeface="Source Sans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3575A"/>
              </a:solidFill>
              <a:effectLst/>
              <a:uLnTx/>
              <a:uFillTx/>
              <a:latin typeface="Source Sans Pr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79595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11" Type="http://schemas.openxmlformats.org/officeDocument/2006/relationships/image" Target="../media/image4.png"/><Relationship Id="rId5" Type="http://schemas.openxmlformats.org/officeDocument/2006/relationships/slideLayout" Target="../slideLayouts/slideLayout14.xml"/><Relationship Id="rId10" Type="http://schemas.openxmlformats.org/officeDocument/2006/relationships/image" Target="../media/image3.svg"/><Relationship Id="rId4" Type="http://schemas.openxmlformats.org/officeDocument/2006/relationships/slideLayout" Target="../slideLayouts/slideLayout13.xml"/><Relationship Id="rId9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California Community Colleges logo">
            <a:extLst>
              <a:ext uri="{FF2B5EF4-FFF2-40B4-BE49-F238E27FC236}">
                <a16:creationId xmlns:a16="http://schemas.microsoft.com/office/drawing/2014/main" id="{F4BB0571-4F9D-46DF-8EFE-445155A934C1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320140" y="6001350"/>
            <a:ext cx="1579813" cy="596918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E170D472-E2B6-4FB4-807D-3388763161BF}"/>
              </a:ext>
            </a:extLst>
          </p:cNvPr>
          <p:cNvCxnSpPr/>
          <p:nvPr userDrawn="1"/>
        </p:nvCxnSpPr>
        <p:spPr>
          <a:xfrm>
            <a:off x="0" y="5699720"/>
            <a:ext cx="12192000" cy="0"/>
          </a:xfrm>
          <a:prstGeom prst="line">
            <a:avLst/>
          </a:prstGeom>
          <a:ln w="12700">
            <a:solidFill>
              <a:srgbClr val="E3E5E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35E797C6-3A1E-4029-A027-67C28BED6C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11724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rgbClr val="53575A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34E7AA-586C-4B13-A389-1429762DA24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3575A"/>
                </a:solidFill>
                <a:effectLst/>
                <a:uLnTx/>
                <a:uFillTx/>
                <a:latin typeface="Source Sans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3575A"/>
              </a:solidFill>
              <a:effectLst/>
              <a:uLnTx/>
              <a:uFillTx/>
              <a:latin typeface="Source Sans Pr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48512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7" r:id="rId1"/>
    <p:sldLayoutId id="2147483788" r:id="rId2"/>
    <p:sldLayoutId id="2147483789" r:id="rId3"/>
    <p:sldLayoutId id="2147483790" r:id="rId4"/>
    <p:sldLayoutId id="2147483791" r:id="rId5"/>
    <p:sldLayoutId id="2147483792" r:id="rId6"/>
    <p:sldLayoutId id="2147483793" r:id="rId7"/>
    <p:sldLayoutId id="2147483794" r:id="rId8"/>
    <p:sldLayoutId id="2147483795" r:id="rId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ln>
            <a:noFill/>
          </a:ln>
          <a:solidFill>
            <a:srgbClr val="002F6D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rgbClr val="53575A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53575A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53575A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53575A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53575A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phic 12" descr="&quot;&quot;">
            <a:extLst>
              <a:ext uri="{FF2B5EF4-FFF2-40B4-BE49-F238E27FC236}">
                <a16:creationId xmlns:a16="http://schemas.microsoft.com/office/drawing/2014/main" id="{A488A3D8-CF47-4546-940D-5B749F980C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 r="12879" b="7360"/>
          <a:stretch/>
        </p:blipFill>
        <p:spPr>
          <a:xfrm>
            <a:off x="7810500" y="1041748"/>
            <a:ext cx="4381500" cy="4659045"/>
          </a:xfrm>
          <a:prstGeom prst="rect">
            <a:avLst/>
          </a:prstGeom>
        </p:spPr>
      </p:pic>
      <p:sp>
        <p:nvSpPr>
          <p:cNvPr id="7" name="Rectangle 6" descr="&quot;&quot;">
            <a:extLst>
              <a:ext uri="{FF2B5EF4-FFF2-40B4-BE49-F238E27FC236}">
                <a16:creationId xmlns:a16="http://schemas.microsoft.com/office/drawing/2014/main" id="{D6735E12-E053-470D-BD72-30D4D84AC7CB}"/>
              </a:ext>
            </a:extLst>
          </p:cNvPr>
          <p:cNvSpPr/>
          <p:nvPr userDrawn="1"/>
        </p:nvSpPr>
        <p:spPr>
          <a:xfrm>
            <a:off x="0" y="5700793"/>
            <a:ext cx="12192000" cy="1157207"/>
          </a:xfrm>
          <a:prstGeom prst="rect">
            <a:avLst/>
          </a:prstGeom>
          <a:solidFill>
            <a:srgbClr val="002F6D"/>
          </a:solidFill>
          <a:ln>
            <a:noFill/>
          </a:ln>
          <a:effec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Placeholder 1">
            <a:extLst>
              <a:ext uri="{FF2B5EF4-FFF2-40B4-BE49-F238E27FC236}">
                <a16:creationId xmlns:a16="http://schemas.microsoft.com/office/drawing/2014/main" id="{2F755134-ED20-4A2D-810F-7E5FA47952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67B8663F-59C3-4047-89AF-08F90FB32F3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30015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pic>
        <p:nvPicPr>
          <p:cNvPr id="15" name="Picture 14" descr="California Community Colleges logo">
            <a:extLst>
              <a:ext uri="{FF2B5EF4-FFF2-40B4-BE49-F238E27FC236}">
                <a16:creationId xmlns:a16="http://schemas.microsoft.com/office/drawing/2014/main" id="{4D1F41B8-A97E-4305-AE95-D2889CE83444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320140" y="6001350"/>
            <a:ext cx="1579813" cy="596917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0584A05-C9BB-4E27-8BD0-58F6EE1314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10232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+mn-lt"/>
              </a:defRPr>
            </a:lvl1pPr>
          </a:lstStyle>
          <a:p>
            <a:fld id="{8F2C6A05-D8D1-44C9-878E-EDE3FC43A0E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56174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rgbClr val="002F6D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rgbClr val="53575A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53575A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53575A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53575A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53575A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1.xml"/>
</Relationships>

</file>

<file path=ppt/slides/_rels/slide1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0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0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0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0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0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0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0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0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0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0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1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1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1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1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1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1.xml"/>
</Relationships>

</file>

<file path=ppt/slides/_rels/slide11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1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1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1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1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2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2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2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2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2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2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2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2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2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2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3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3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3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3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3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3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3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1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1.xml"/>
<Relationship Id="rId2" Type="http://schemas.openxmlformats.org/officeDocument/2006/relationships/hyperlink" Target="https://datavista.cccco.edu/resources/159" TargetMode="External"/>
</Relationships>

</file>

<file path=ppt/slides/_rels/slide2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2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2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2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2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2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2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2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2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2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1.xml"/>
</Relationships>

</file>

<file path=ppt/slides/_rels/slide3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1.xml"/>
</Relationships>

</file>

<file path=ppt/slides/_rels/slide3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3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3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3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3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3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3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3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3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4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4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4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4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4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4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4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4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4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4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5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5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5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5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5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5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5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5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5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5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6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6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6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6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6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6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6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6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6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6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7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7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7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7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7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7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7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7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7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7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8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8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8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8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8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8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8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8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8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8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90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91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92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93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94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95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96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97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98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_rels/slide99.xml.rels><?xml version="1.0" encoding="UTF-8" standalone="yes"?>

<Relationships  xmlns="http://schemas.openxmlformats.org/package/2006/relationships">
<Relationship Id="rId1" Type="http://schemas.openxmlformats.org/officeDocument/2006/relationships/slideLayout" Target="../slideLayouts/slideLayout2.xml"/>
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2764465"/>
            <a:ext cx="9144000" cy="786809"/>
          </a:xfrm>
        </p:spPr>
        <p:txBody>
          <a:bodyPr/>
          <a:lstStyle/>
          <a:p>
            <a:r>
              <a:rPr/>
              <a:t>Desert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2235754"/>
            <a:ext cx="9144000" cy="480864"/>
          </a:xfrm>
        </p:spPr>
        <p:txBody>
          <a:bodyPr/>
          <a:lstStyle/>
          <a:p>
            <a:r>
              <a:rPr/>
              <a:t>Vision 2030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46049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32270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18492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04713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1336037" y="1762691"/>
              <a:ext cx="4734348" cy="3413353"/>
            </a:xfrm>
            <a:custGeom>
              <a:avLst/>
              <a:pathLst>
                <a:path w="4734348" h="3413353">
                  <a:moveTo>
                    <a:pt x="0" y="0"/>
                  </a:moveTo>
                  <a:lnTo>
                    <a:pt x="789058" y="568892"/>
                  </a:lnTo>
                  <a:lnTo>
                    <a:pt x="1578116" y="2560015"/>
                  </a:lnTo>
                  <a:lnTo>
                    <a:pt x="2367174" y="2275569"/>
                  </a:lnTo>
                  <a:lnTo>
                    <a:pt x="3156232" y="3413353"/>
                  </a:lnTo>
                  <a:lnTo>
                    <a:pt x="3945290" y="2560015"/>
                  </a:lnTo>
                  <a:lnTo>
                    <a:pt x="4734348" y="2275569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492269" y="4322707"/>
              <a:ext cx="6312464" cy="853338"/>
            </a:xfrm>
            <a:custGeom>
              <a:avLst/>
              <a:pathLst>
                <a:path w="6312464" h="853338">
                  <a:moveTo>
                    <a:pt x="0" y="853338"/>
                  </a:moveTo>
                  <a:lnTo>
                    <a:pt x="789058" y="853338"/>
                  </a:lnTo>
                  <a:lnTo>
                    <a:pt x="1578116" y="568892"/>
                  </a:lnTo>
                  <a:lnTo>
                    <a:pt x="2367174" y="568892"/>
                  </a:lnTo>
                  <a:lnTo>
                    <a:pt x="3156232" y="568892"/>
                  </a:lnTo>
                  <a:lnTo>
                    <a:pt x="3945290" y="284446"/>
                  </a:lnTo>
                  <a:lnTo>
                    <a:pt x="4734348" y="284446"/>
                  </a:lnTo>
                  <a:lnTo>
                    <a:pt x="5523406" y="0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277334" y="170398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066392" y="227288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855450" y="426400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644508" y="397955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433567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222625" y="426400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6011683" y="397955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4433567" y="511734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5222625" y="511734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011683" y="483289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800741" y="483289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7589799" y="483289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8378857" y="454845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167915" y="454845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956973" y="426400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10746031" y="426400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tx27"/>
            <p:cNvSpPr/>
            <p:nvPr/>
          </p:nvSpPr>
          <p:spPr>
            <a:xfrm>
              <a:off x="1270621" y="1554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059679" y="2123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848737" y="4114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37795" y="38340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2685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5911" y="4114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6004970" y="38340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5911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004970" y="46873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794028" y="46873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7583086" y="46873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8372144" y="44011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161202" y="44011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950260" y="4114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0739318" y="4114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268572" y="15519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057630" y="21207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846688" y="4111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3635746" y="38309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24804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13862" y="4111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6002920" y="38309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386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002920" y="468427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791979" y="468427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7581037" y="468427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8370095" y="43980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159153" y="43980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948211" y="4111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0737269" y="4111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265505" y="15498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054563" y="21187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843621" y="4109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3632679" y="382889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2173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210796" y="4109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999854" y="382889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0796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999854" y="46822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6788912" y="46822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7577970" y="46822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8367028" y="43960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156086" y="43960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945144" y="4109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0734202" y="4109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261888" y="15491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050946" y="21180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840004" y="4109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3629062" y="382817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4418120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207178" y="4109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996236" y="382817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178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996236" y="468151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6785294" y="468151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7574352" y="468151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8363411" y="439532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152469" y="439532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941527" y="4109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0730585" y="4109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258270" y="15498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047328" y="21187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836386" y="4109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3625444" y="382889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4414503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203561" y="4109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992619" y="382889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3561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992619" y="46822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6781677" y="46822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7570735" y="46822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8359793" y="43960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148851" y="43960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937909" y="4109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0726967" y="4109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255203" y="15519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044261" y="21207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833320" y="4111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3622378" y="38309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4411436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200494" y="4111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989552" y="38309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0494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989552" y="468427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6778610" y="468427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7567668" y="468427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8356726" y="43980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145785" y="43980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934843" y="4111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0723901" y="4111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253154" y="1554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042212" y="2123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831270" y="4114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3620329" y="38340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4409387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198445" y="4114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987503" y="38340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8445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987503" y="46873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776561" y="46873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7565619" y="46873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8354677" y="44011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143735" y="44011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932793" y="4114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0721852" y="4114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252435" y="15585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041493" y="21274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830551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3619609" y="38376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440866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197725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986783" y="38376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772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986783" y="4690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6775841" y="4690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7564900" y="4690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8353958" y="44047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143016" y="44047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932074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0721132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253154" y="15622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042212" y="21310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831270" y="4122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3620329" y="38412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4409387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198445" y="4122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987503" y="38412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8445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987503" y="46945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6776561" y="46945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7565619" y="46945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8354677" y="44084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143735" y="44084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932793" y="4122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0721852" y="4122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255203" y="15652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044261" y="2134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833320" y="4125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3622378" y="38443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4411436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00494" y="4125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989552" y="38443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0494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989552" y="4697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6778610" y="4697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7567668" y="4697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8356726" y="441146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145785" y="441146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934843" y="4125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0723901" y="4125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258270" y="15673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047328" y="21362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836386" y="4127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3625444" y="38463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4414503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203561" y="4127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992619" y="38463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3561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992619" y="46996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6781677" y="46996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7570735" y="46996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8359793" y="44135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148851" y="44135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937909" y="4127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0726967" y="4127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261888" y="15680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050946" y="21369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840004" y="41280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3629062" y="384707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4418120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207178" y="41280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996236" y="384707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178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996236" y="470041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6785294" y="470041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7574352" y="470041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8363411" y="44142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152469" y="44142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941527" y="41280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0730585" y="41280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265505" y="15673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054563" y="21362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843621" y="4127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3632679" y="38463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442173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210796" y="4127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999854" y="38463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0796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999854" y="46996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788912" y="46996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7577970" y="46996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8367028" y="44135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156086" y="44135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945144" y="4127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0734202" y="4127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268572" y="15652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057630" y="2134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846688" y="4125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3635746" y="38443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4424804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5213862" y="4125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6002920" y="38443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386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02920" y="4697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791979" y="4697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7581037" y="4697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8370095" y="441146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159153" y="441146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948211" y="4125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0737269" y="4125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270621" y="15622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059679" y="21310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848737" y="4122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3637795" y="38412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442685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15911" y="4122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6004970" y="38412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5911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004970" y="46945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794028" y="46945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7583086" y="46945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8372144" y="44084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161202" y="44084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950260" y="4122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0739318" y="4122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271340" y="15585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060399" y="21274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849457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3638515" y="38376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4427573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16631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6005689" y="38376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6631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005689" y="4690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794747" y="4690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7583805" y="4690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8372864" y="44047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161922" y="44047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950980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0740038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261888" y="15585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050946" y="21274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840004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3629062" y="38376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441812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207178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996236" y="38376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17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996236" y="4690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785294" y="4690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7574352" y="4690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8363411" y="44047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152469" y="44047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941527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10730585" y="411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5419724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428041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314263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2006370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86" name="pl286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tx300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4" name="tx31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5" name="pl315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6" name="pt316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7" name="pl317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8" name="pg318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9" name="tx319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805887"/>
              <a:ext cx="4245843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Pacific Islander or Hawaiian Native | Desert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0725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68480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429711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390942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3521725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69409" y="313403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69409" y="274633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69409" y="2358642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69409" y="197094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69409" y="158325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437989" y="2436181"/>
              <a:ext cx="3904833" cy="2636321"/>
            </a:xfrm>
            <a:custGeom>
              <a:avLst/>
              <a:pathLst>
                <a:path w="3904833" h="2636321">
                  <a:moveTo>
                    <a:pt x="0" y="620311"/>
                  </a:moveTo>
                  <a:lnTo>
                    <a:pt x="780966" y="697849"/>
                  </a:lnTo>
                  <a:lnTo>
                    <a:pt x="1561933" y="2636321"/>
                  </a:lnTo>
                  <a:lnTo>
                    <a:pt x="2342900" y="0"/>
                  </a:lnTo>
                  <a:lnTo>
                    <a:pt x="3123866" y="155077"/>
                  </a:lnTo>
                  <a:lnTo>
                    <a:pt x="3904833" y="23261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3780889" y="1660792"/>
              <a:ext cx="7028700" cy="775388"/>
            </a:xfrm>
            <a:custGeom>
              <a:avLst/>
              <a:pathLst>
                <a:path w="7028700" h="775388">
                  <a:moveTo>
                    <a:pt x="0" y="775388"/>
                  </a:moveTo>
                  <a:lnTo>
                    <a:pt x="780966" y="697849"/>
                  </a:lnTo>
                  <a:lnTo>
                    <a:pt x="1561933" y="620311"/>
                  </a:lnTo>
                  <a:lnTo>
                    <a:pt x="2342900" y="542772"/>
                  </a:lnTo>
                  <a:lnTo>
                    <a:pt x="3123866" y="465233"/>
                  </a:lnTo>
                  <a:lnTo>
                    <a:pt x="3904833" y="310155"/>
                  </a:lnTo>
                  <a:lnTo>
                    <a:pt x="4685800" y="232616"/>
                  </a:lnTo>
                  <a:lnTo>
                    <a:pt x="5466766" y="155077"/>
                  </a:lnTo>
                  <a:lnTo>
                    <a:pt x="6247733" y="77538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379286" y="299778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160253" y="307532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941220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722186" y="237747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503153" y="253255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284120" y="261009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3722186" y="2377478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503153" y="229994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284120" y="222240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65086" y="214486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46053" y="2067323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627020" y="191224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407986" y="183470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188953" y="175716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69920" y="167962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50886" y="160209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311794" y="28461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092761" y="2923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910802" y="486217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54694" y="22258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35661" y="23809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6627" y="24584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4435661" y="21483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6627" y="20707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997594" y="19932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778561" y="19157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7559527" y="17606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8340494" y="16830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121461" y="16055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902427" y="15280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0683394" y="14504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309745" y="28431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090712" y="29206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908753" y="4859112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52645" y="22227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33612" y="23778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578" y="24554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4433612" y="2145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4578" y="20677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95545" y="19901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776512" y="19126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7557478" y="17575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8338445" y="16800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119412" y="16024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900378" y="15249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0681345" y="14474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306678" y="28410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087645" y="2918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905686" y="485706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49578" y="22207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30545" y="23758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511" y="24533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4430545" y="21432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1511" y="20656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92478" y="19881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773445" y="19105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7554412" y="17555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8335378" y="16779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116345" y="16004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897312" y="15228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0678278" y="14453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303061" y="28403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084027" y="29178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902068" y="485634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45961" y="22200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26927" y="23750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7894" y="24526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4426927" y="21424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7894" y="20649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88861" y="19874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769827" y="19098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550794" y="17547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331761" y="1677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112727" y="15997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893694" y="15221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674661" y="14446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299443" y="28410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080410" y="2918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98451" y="485706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42343" y="22207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23310" y="23758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4277" y="24533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4423310" y="21432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4277" y="20656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85243" y="19881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766210" y="19105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7547177" y="17555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328143" y="16779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109110" y="16004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890077" y="15228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0671043" y="14453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296376" y="28431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077343" y="29206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95384" y="4859112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39276" y="22227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20243" y="23778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1210" y="24554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4420243" y="2145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1210" y="20677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82176" y="19901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63143" y="19126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44110" y="17575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25077" y="16800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106043" y="16024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887010" y="15249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667977" y="14474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294327" y="28461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075294" y="2923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893335" y="486217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37227" y="22258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18194" y="23809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9161" y="24584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4418194" y="21483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9161" y="20707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80127" y="19932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61094" y="19157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42061" y="17606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23027" y="16830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103994" y="16055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884961" y="15280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665927" y="14504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293608" y="28497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074574" y="2927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892616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36508" y="22294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17474" y="23845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441" y="24620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4417474" y="21519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8441" y="20743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79408" y="19968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60374" y="1919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41341" y="17642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22308" y="16867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103274" y="16091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884241" y="15316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665208" y="1454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294327" y="28534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75294" y="29309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93335" y="4869414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37227" y="22330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18194" y="23881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9161" y="24657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4418194" y="21555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9161" y="20780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80127" y="20004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61094" y="19229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42061" y="17678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23027" y="16903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103994" y="16127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884961" y="15352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65927" y="14577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296376" y="28564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077343" y="29340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95384" y="4872480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39276" y="22361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20243" y="23912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1210" y="24687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4420243" y="21586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1210" y="20810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82176" y="20035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763143" y="19260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44110" y="17709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325077" y="16933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106043" y="16158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887010" y="1538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667977" y="1460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299443" y="28585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080410" y="29360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898451" y="487452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42343" y="22382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23310" y="23932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4277" y="24708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4423310" y="21606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4277" y="20831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5243" y="2005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766210" y="19280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47177" y="1772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328143" y="16954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109110" y="16178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890077" y="15403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671043" y="14628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303061" y="28592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084027" y="29367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902068" y="487524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45961" y="22389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26927" y="23940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7894" y="24715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4426927" y="21613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7894" y="20838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88861" y="20063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769827" y="19287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50794" y="17736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331761" y="16961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112727" y="16186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893694" y="15410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674661" y="14635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306678" y="28585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087645" y="29360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905686" y="487452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49578" y="22382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30545" y="23932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511" y="24708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4430545" y="21606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1511" y="20831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92478" y="2005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773445" y="19280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554412" y="1772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335378" y="16954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116345" y="16178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897312" y="15403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678278" y="14628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309745" y="28564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090712" y="29340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908753" y="4872480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52645" y="22361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33612" y="23912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578" y="24687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4433612" y="21586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4578" y="20810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95545" y="20035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76512" y="19260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57478" y="17709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38445" y="16933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119412" y="16158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900378" y="1538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681345" y="1460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311794" y="28534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092761" y="29309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910802" y="4869414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54694" y="22330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35661" y="23881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6627" y="24657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4435661" y="21555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6627" y="20780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997594" y="20004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778561" y="19229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7559527" y="17678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340494" y="16903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121461" y="16127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902427" y="15352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0683394" y="14577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312514" y="28497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093480" y="2927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911521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3655414" y="22294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4436380" y="23845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347" y="24620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4436380" y="21519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7347" y="20743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998314" y="19968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779280" y="1919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7560247" y="17642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8341214" y="16867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122180" y="16091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903147" y="15316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0684114" y="1454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303061" y="28497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084027" y="2927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902068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3645961" y="22294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4426927" y="23845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7894" y="24620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4426927" y="21519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7894" y="20743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88861" y="19968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769827" y="1919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550794" y="17642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8331761" y="16867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112727" y="16091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893694" y="15316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10674661" y="1454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46840" y="5027926"/>
              <a:ext cx="171958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46840" y="4640231"/>
              <a:ext cx="171958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25253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86484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477148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08945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70175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314065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192637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1538676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6" name="tx326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27" name="pl327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8" name="pt328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9" name="pl329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0" name="pg330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1" name="tx331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805887"/>
              <a:ext cx="201257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Female | Desert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452395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360970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2695455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178120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1437989" y="3061154"/>
              <a:ext cx="3904833" cy="2011348"/>
            </a:xfrm>
            <a:custGeom>
              <a:avLst/>
              <a:pathLst>
                <a:path w="3904833" h="2011348">
                  <a:moveTo>
                    <a:pt x="0" y="2011348"/>
                  </a:moveTo>
                  <a:lnTo>
                    <a:pt x="780966" y="1828498"/>
                  </a:lnTo>
                  <a:lnTo>
                    <a:pt x="1561933" y="1097099"/>
                  </a:lnTo>
                  <a:lnTo>
                    <a:pt x="2342900" y="548549"/>
                  </a:lnTo>
                  <a:lnTo>
                    <a:pt x="3123866" y="0"/>
                  </a:lnTo>
                  <a:lnTo>
                    <a:pt x="3904833" y="731399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3780889" y="1781206"/>
              <a:ext cx="7028700" cy="1828498"/>
            </a:xfrm>
            <a:custGeom>
              <a:avLst/>
              <a:pathLst>
                <a:path w="7028700" h="1828498">
                  <a:moveTo>
                    <a:pt x="0" y="1828498"/>
                  </a:moveTo>
                  <a:lnTo>
                    <a:pt x="780966" y="1645648"/>
                  </a:lnTo>
                  <a:lnTo>
                    <a:pt x="1561933" y="1462798"/>
                  </a:lnTo>
                  <a:lnTo>
                    <a:pt x="2342900" y="1279948"/>
                  </a:lnTo>
                  <a:lnTo>
                    <a:pt x="3123866" y="1097099"/>
                  </a:lnTo>
                  <a:lnTo>
                    <a:pt x="3904833" y="731399"/>
                  </a:lnTo>
                  <a:lnTo>
                    <a:pt x="4685800" y="548549"/>
                  </a:lnTo>
                  <a:lnTo>
                    <a:pt x="5466766" y="365699"/>
                  </a:lnTo>
                  <a:lnTo>
                    <a:pt x="6247733" y="182849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160253" y="483095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941220" y="409955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722186" y="355100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503153" y="300245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284120" y="373385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3722186" y="355100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4503153" y="336815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5284120" y="318530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065086" y="300245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846053" y="281960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7627020" y="245390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8407986" y="227105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188953" y="208820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969920" y="190535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10750886" y="172250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tx27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092761" y="46793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873727" y="39479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54694" y="33993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35661" y="28508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6627" y="35822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35661" y="32165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6627" y="30336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997594" y="28508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778561" y="26679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7559527" y="23022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8340494" y="2119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121461" y="19365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902427" y="17537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0683394" y="1570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090712" y="4676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871678" y="3944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3652645" y="33963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33612" y="28477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14578" y="35791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33612" y="32134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4578" y="3030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995545" y="28477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776512" y="26649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7557478" y="22992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8338445" y="21163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119412" y="19335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900378" y="17506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0681345" y="15678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087645" y="46742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868611" y="39428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3649578" y="33942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30545" y="28457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211511" y="35771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30545" y="3211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1511" y="30285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992478" y="28457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6773445" y="2662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7554412" y="2297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8335378" y="21143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116345" y="19314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897312" y="1748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0678278" y="1565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084027" y="46734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864994" y="39420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3645961" y="33935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4426927" y="28449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207894" y="35763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26927" y="32106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894" y="3027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988861" y="28449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6769827" y="2662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7550794" y="22964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8331761" y="21135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112727" y="19307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893694" y="17478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0674661" y="15650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080410" y="46742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861376" y="39428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3642343" y="33942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4423310" y="28457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204277" y="35771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23310" y="3211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4277" y="30285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985243" y="28457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6766210" y="2662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7547177" y="2297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8328143" y="21143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109110" y="19314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890077" y="1748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0671043" y="1565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077343" y="4676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858310" y="3944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3639276" y="33963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4420243" y="28477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201210" y="35791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20243" y="32134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1210" y="3030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982176" y="28477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6763143" y="26649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7544110" y="22992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8325077" y="21163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106043" y="19335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887010" y="17506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0667977" y="15678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075294" y="46793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856261" y="39479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3637227" y="33993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4418194" y="28508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199161" y="35822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18194" y="32165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9161" y="30336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980127" y="28508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761094" y="26679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7542061" y="23022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8323027" y="2119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103994" y="19365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884961" y="17537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0665927" y="1570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074574" y="4682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855541" y="39515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3636508" y="34029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4417474" y="2854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198441" y="35858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417474" y="32201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8441" y="3037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979408" y="2854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6760374" y="26715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7541341" y="23058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8322308" y="21230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103274" y="19401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884241" y="17573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0665208" y="15744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075294" y="46865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856261" y="3955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3637227" y="3406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4418194" y="28580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199161" y="35894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4418194" y="32237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9161" y="30409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980127" y="28580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6761094" y="26752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7542061" y="23095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8323027" y="21266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103994" y="1943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884961" y="17609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0665927" y="15781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077343" y="46896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858310" y="39582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3639276" y="34096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4420243" y="2861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01210" y="35925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20243" y="32268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1210" y="3043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982176" y="2861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6763143" y="26782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7544110" y="23125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8325077" y="21297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106043" y="19468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887010" y="17640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0667977" y="1581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080410" y="46916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861376" y="39602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3642343" y="34117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4423310" y="28631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204277" y="35945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23310" y="3228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4277" y="30460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985243" y="28631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6766210" y="26803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7547177" y="23146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8328143" y="21317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109110" y="19489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890077" y="1766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0671043" y="15832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084027" y="46923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864994" y="39610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3645961" y="34124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4426927" y="28639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207894" y="35953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26927" y="32296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894" y="30467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988861" y="28639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6769827" y="26810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7550794" y="23153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8331761" y="21325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112727" y="19496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893694" y="17668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0674661" y="15839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087645" y="46916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868611" y="39602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3649578" y="34117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4430545" y="28631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211511" y="35945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30545" y="3228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1511" y="30460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992478" y="28631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773445" y="26803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7554412" y="23146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8335378" y="21317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116345" y="19489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897312" y="1766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0678278" y="15832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090712" y="46896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871678" y="39582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3652645" y="34096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4433612" y="2861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5214578" y="35925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33612" y="32268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4578" y="3043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995545" y="2861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776512" y="26782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7557478" y="23125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8338445" y="21297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119412" y="19468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900378" y="17640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0681345" y="1581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092761" y="46865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873727" y="3955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3654694" y="3406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4435661" y="28580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16627" y="35894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35661" y="32237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6627" y="30409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997594" y="28580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778561" y="26752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7559527" y="23095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8340494" y="21266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121461" y="1943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902427" y="17609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0683394" y="15781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093480" y="4682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874447" y="39515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3655414" y="34029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4436380" y="2854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17347" y="35858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36380" y="32201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7347" y="3037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998314" y="2854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779280" y="26715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7560247" y="23058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8341214" y="21230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122180" y="19401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903147" y="17573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0684114" y="15744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084027" y="4682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864994" y="39515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3645961" y="34029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4426927" y="2854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207894" y="35858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4426927" y="32201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894" y="3037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988861" y="2854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769827" y="26715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7550794" y="23058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8331761" y="21230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112727" y="19401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893694" y="17573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10674661" y="15744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4479376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356512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2650878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173662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86" name="pl286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tx300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4" name="tx314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5" name="pl315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6" name="pt316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7" name="pl317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8" name="pg318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9" name="tx319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805887"/>
              <a:ext cx="1805086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Male | Desert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4902745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05395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20517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235638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150759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1437989" y="3374928"/>
              <a:ext cx="3904833" cy="1697574"/>
            </a:xfrm>
            <a:custGeom>
              <a:avLst/>
              <a:pathLst>
                <a:path w="3904833" h="1697574">
                  <a:moveTo>
                    <a:pt x="0" y="1697574"/>
                  </a:moveTo>
                  <a:lnTo>
                    <a:pt x="780966" y="1527816"/>
                  </a:lnTo>
                  <a:lnTo>
                    <a:pt x="1561933" y="679029"/>
                  </a:lnTo>
                  <a:lnTo>
                    <a:pt x="2342900" y="0"/>
                  </a:lnTo>
                  <a:lnTo>
                    <a:pt x="3123866" y="509272"/>
                  </a:lnTo>
                  <a:lnTo>
                    <a:pt x="3904833" y="50927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3780889" y="1677354"/>
              <a:ext cx="7028700" cy="1697574"/>
            </a:xfrm>
            <a:custGeom>
              <a:avLst/>
              <a:pathLst>
                <a:path w="7028700" h="1697574">
                  <a:moveTo>
                    <a:pt x="0" y="1697574"/>
                  </a:moveTo>
                  <a:lnTo>
                    <a:pt x="780966" y="1527816"/>
                  </a:lnTo>
                  <a:lnTo>
                    <a:pt x="1561933" y="1358059"/>
                  </a:lnTo>
                  <a:lnTo>
                    <a:pt x="2342900" y="1188302"/>
                  </a:lnTo>
                  <a:lnTo>
                    <a:pt x="3123866" y="1018544"/>
                  </a:lnTo>
                  <a:lnTo>
                    <a:pt x="3904833" y="679029"/>
                  </a:lnTo>
                  <a:lnTo>
                    <a:pt x="4685800" y="509272"/>
                  </a:lnTo>
                  <a:lnTo>
                    <a:pt x="5466766" y="339514"/>
                  </a:lnTo>
                  <a:lnTo>
                    <a:pt x="6247733" y="169757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160253" y="48440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941220" y="399525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722186" y="331622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503153" y="38254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84120" y="38254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3722186" y="331622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4503153" y="314646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5284120" y="297671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065086" y="2806954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846053" y="2637196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7627020" y="229768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8407986" y="212792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188953" y="195816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969920" y="178840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10750886" y="161865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tx28"/>
            <p:cNvSpPr/>
            <p:nvPr/>
          </p:nvSpPr>
          <p:spPr>
            <a:xfrm>
              <a:off x="1348868" y="486217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129835" y="4692421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73727" y="38436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54694" y="31646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35661" y="36738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6627" y="36738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5661" y="29948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6627" y="28250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997594" y="26553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778561" y="24855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7559527" y="21460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8340494" y="19763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121461" y="18065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902427" y="16367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0683394" y="14670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346819" y="4859112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127786" y="4689354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71678" y="3840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52645" y="31615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33612" y="3670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4578" y="3670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33612" y="2991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4578" y="28220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95545" y="26522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776512" y="24825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7557478" y="2142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8338445" y="19732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119412" y="18034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900378" y="16337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0681345" y="14639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343753" y="485706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124719" y="4687305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868611" y="38385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3649578" y="31594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30545" y="36687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1511" y="36687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30545" y="29897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1511" y="28199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2478" y="26502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773445" y="24804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7554412" y="21409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8335378" y="19711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116345" y="18014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897312" y="16316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0678278" y="14619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340135" y="485634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121102" y="468658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64994" y="38377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45961" y="31587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26927" y="3668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894" y="3668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26927" y="29890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894" y="28192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88861" y="26494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769827" y="24797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7550794" y="21402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8331761" y="19704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112727" y="18007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893694" y="16309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0674661" y="14611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336518" y="485706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117484" y="4687305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61376" y="38385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42343" y="31594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23310" y="36687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4277" y="36687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23310" y="29897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4277" y="28199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85243" y="26502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766210" y="24804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7547177" y="21409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8328143" y="19711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109110" y="18014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890077" y="16316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0671043" y="14619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333451" y="4859112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114418" y="4689354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58310" y="3840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39276" y="31615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20243" y="3670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1210" y="3670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20243" y="2991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1210" y="28220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82176" y="26522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763143" y="24825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7544110" y="2142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8325077" y="19732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106043" y="18034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887010" y="16337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0667977" y="14639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331402" y="486217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112368" y="4692421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856261" y="38436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3637227" y="31646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4418194" y="36738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9161" y="36738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18194" y="29948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9161" y="28250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80127" y="26553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761094" y="24855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7542061" y="21460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8323027" y="19763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103994" y="18065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884961" y="16367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0665927" y="14670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330682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111649" y="469603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855541" y="3847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3636508" y="31682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4417474" y="36774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8441" y="36774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17474" y="29984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8441" y="2828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79408" y="26589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760374" y="24891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7541341" y="21496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8322308" y="19799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103274" y="18101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884241" y="16404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0665208" y="14706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331402" y="4869414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112368" y="469965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856261" y="38508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3637227" y="31718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4418194" y="36811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9161" y="36811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18194" y="3002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9161" y="2832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0127" y="2662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761094" y="24928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7542061" y="21532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8323027" y="19835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103994" y="1813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884961" y="16440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0665927" y="14742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333451" y="4872480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114418" y="470272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858310" y="38539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3639276" y="31749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4420243" y="36841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1210" y="36841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20243" y="30051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1210" y="28353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82176" y="26656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763143" y="24958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7544110" y="21563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8325077" y="19866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106043" y="18168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887010" y="16470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0667977" y="14773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336518" y="487452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117484" y="4704772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861376" y="38559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3642343" y="31769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4423310" y="36862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4277" y="36862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23310" y="30071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4277" y="28374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85243" y="26676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766210" y="24979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7547177" y="21584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8328143" y="19886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109110" y="18188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890077" y="1649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0671043" y="14793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340135" y="487524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121102" y="4705492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864994" y="38567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3645961" y="31776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4426927" y="36869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894" y="36869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6927" y="30079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894" y="28381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88861" y="26684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769827" y="24986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7550794" y="21591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8331761" y="19893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112727" y="1819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893694" y="16498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0674661" y="14801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343753" y="487452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124719" y="4704772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868611" y="38559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3649578" y="31769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4430545" y="36862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1511" y="36862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30545" y="30071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1511" y="28374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2478" y="26676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73445" y="24979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54412" y="21584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35378" y="19886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16345" y="18188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897312" y="1649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678278" y="14793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346819" y="4872480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127786" y="470272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71678" y="38539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52645" y="31749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33612" y="36841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4578" y="36841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33612" y="30051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4578" y="28353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5545" y="26656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776512" y="24958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7557478" y="21563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8338445" y="19866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119412" y="18168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900378" y="16470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0681345" y="14773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348868" y="4869414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129835" y="469965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873727" y="38508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3654694" y="31718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35661" y="36811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6627" y="36811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5661" y="3002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6627" y="2832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997594" y="2662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778561" y="24928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7559527" y="21532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8340494" y="19835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121461" y="1813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902427" y="16440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0683394" y="14742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349588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130555" y="469603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874447" y="3847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3655414" y="31682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4436380" y="36774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7347" y="36774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36380" y="29984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7347" y="2828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998314" y="26589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779280" y="24891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7560247" y="21496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8341214" y="19799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122180" y="18101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903147" y="16404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0684114" y="14706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340135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121102" y="469603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864994" y="3847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3645961" y="31682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4426927" y="36774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894" y="36774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26927" y="29984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894" y="2828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88861" y="26589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769827" y="24891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7550794" y="21496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8331761" y="19799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112727" y="18101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893694" y="16404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10674661" y="14706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46840" y="4858168"/>
              <a:ext cx="171958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400938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316059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231180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146301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88" name="pl288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6" name="tx316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7" name="pl317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8" name="pt318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9" name="pl319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0" name="pg320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1" name="tx321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805887"/>
              <a:ext cx="2269901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- 19 or Younger | Desert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39113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594552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79796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3001385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220480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69409" y="1408217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1" name="pl11"/>
            <p:cNvSpPr/>
            <p:nvPr/>
          </p:nvSpPr>
          <p:spPr>
            <a:xfrm>
              <a:off x="1437989" y="3320018"/>
              <a:ext cx="3904833" cy="1752484"/>
            </a:xfrm>
            <a:custGeom>
              <a:avLst/>
              <a:pathLst>
                <a:path w="3904833" h="1752484">
                  <a:moveTo>
                    <a:pt x="0" y="1752484"/>
                  </a:moveTo>
                  <a:lnTo>
                    <a:pt x="780966" y="1752484"/>
                  </a:lnTo>
                  <a:lnTo>
                    <a:pt x="1561933" y="1115217"/>
                  </a:lnTo>
                  <a:lnTo>
                    <a:pt x="2342900" y="0"/>
                  </a:lnTo>
                  <a:lnTo>
                    <a:pt x="3123866" y="159316"/>
                  </a:lnTo>
                  <a:lnTo>
                    <a:pt x="3904833" y="15931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3780889" y="1726850"/>
              <a:ext cx="7028700" cy="1593167"/>
            </a:xfrm>
            <a:custGeom>
              <a:avLst/>
              <a:pathLst>
                <a:path w="7028700" h="1593167">
                  <a:moveTo>
                    <a:pt x="0" y="1593167"/>
                  </a:moveTo>
                  <a:lnTo>
                    <a:pt x="780966" y="1433851"/>
                  </a:lnTo>
                  <a:lnTo>
                    <a:pt x="1561933" y="1274534"/>
                  </a:lnTo>
                  <a:lnTo>
                    <a:pt x="2342900" y="1115217"/>
                  </a:lnTo>
                  <a:lnTo>
                    <a:pt x="3123866" y="955900"/>
                  </a:lnTo>
                  <a:lnTo>
                    <a:pt x="3904833" y="637267"/>
                  </a:lnTo>
                  <a:lnTo>
                    <a:pt x="4685800" y="477950"/>
                  </a:lnTo>
                  <a:lnTo>
                    <a:pt x="5466766" y="318633"/>
                  </a:lnTo>
                  <a:lnTo>
                    <a:pt x="6247733" y="159316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160253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941220" y="437653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722186" y="326131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503153" y="342063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284120" y="342063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3722186" y="326131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4503153" y="310199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5284120" y="294268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065086" y="278336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846053" y="262404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7627020" y="230541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8407986" y="214609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188953" y="198678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969920" y="182746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10750886" y="166814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tx29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092761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73727" y="42249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654694" y="31096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35661" y="32690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6627" y="32690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35661" y="29503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6627" y="27910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997594" y="26317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778561" y="24724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7559527" y="21537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8340494" y="19944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121461" y="18351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902427" y="16758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0683394" y="15165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90712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71678" y="4221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52645" y="31066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33612" y="32659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4578" y="32659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33612" y="29473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4578" y="27879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5545" y="26286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776512" y="24693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557478" y="21507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38445" y="19914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119412" y="18320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900378" y="16727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681345" y="15134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087645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868611" y="4219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649578" y="31045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30545" y="32638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1511" y="32638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30545" y="29452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1511" y="27859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2478" y="2626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773445" y="24673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7554412" y="21486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8335378" y="19893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116345" y="18300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897312" y="16707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0678278" y="15114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084027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864994" y="42190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645961" y="31038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26927" y="32631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894" y="32631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26927" y="29445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7894" y="27852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88861" y="26259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769827" y="2466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50794" y="21479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31761" y="19886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112727" y="1829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893694" y="16700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674661" y="15106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080410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861376" y="4219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642343" y="31045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23310" y="32638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4277" y="32638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23310" y="29452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4277" y="27859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85243" y="2626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766210" y="24673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7547177" y="21486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8328143" y="19893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109110" y="18300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890077" y="16707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0671043" y="15114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077343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858310" y="4221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639276" y="31066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20243" y="32659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1210" y="32659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20243" y="29473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1210" y="27879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2176" y="26286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763143" y="24693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44110" y="21507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25077" y="19914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106043" y="18320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887010" y="16727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667977" y="15134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0752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856261" y="42249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3637227" y="31096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18194" y="32690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9161" y="32690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18194" y="29503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9161" y="27910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0127" y="26317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761094" y="24724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7542061" y="21537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8323027" y="19944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103994" y="18351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884961" y="16758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0665927" y="15165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07457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855541" y="4228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3636508" y="31133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417474" y="3272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8441" y="3272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17474" y="29539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8441" y="2794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79408" y="26353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760374" y="24760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541341" y="21574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322308" y="19980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103274" y="18387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884241" y="16794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665208" y="15201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0752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856261" y="42321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3637227" y="31169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4418194" y="32762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9161" y="32762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18194" y="29576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9161" y="27982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0127" y="26389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761094" y="24796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7542061" y="21610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8323027" y="20017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103994" y="18423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884961" y="16830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0665927" y="15237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077343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858310" y="42352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3639276" y="3119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20243" y="32793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1210" y="32793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20243" y="29606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1210" y="2801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82176" y="26420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763143" y="24827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44110" y="21640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25077" y="20047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106043" y="18454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887010" y="1686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667977" y="15268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080410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861376" y="4237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642343" y="31220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23310" y="3281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4277" y="3281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23310" y="29627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4277" y="28034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85243" y="26440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766210" y="24847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47177" y="21661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28143" y="20068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109110" y="18475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890077" y="16881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671043" y="15288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084027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864994" y="4237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3645961" y="31227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26927" y="32820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894" y="32820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26927" y="2963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7894" y="28041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88861" y="26448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69827" y="24854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50794" y="21668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31761" y="20075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12727" y="18482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893694" y="16889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674661" y="15295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087645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868611" y="4237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649578" y="31220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30545" y="3281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1511" y="3281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30545" y="29627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1511" y="28034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2478" y="26440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773445" y="24847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54412" y="21661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35378" y="20068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116345" y="18475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897312" y="16881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678278" y="15288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090712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871678" y="42352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652645" y="3119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33612" y="32793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4578" y="32793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3612" y="29606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4578" y="2801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95545" y="26420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776512" y="24827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7557478" y="21640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8338445" y="20047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119412" y="18454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900378" y="1686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0681345" y="15268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092761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873727" y="42321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3654694" y="31169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35661" y="32762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6627" y="32762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35661" y="29576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6627" y="27982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997594" y="26389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778561" y="24796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7559527" y="21610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8340494" y="20017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121461" y="18423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902427" y="16830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0683394" y="15237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093480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874447" y="4228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3655414" y="31133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36380" y="3272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7347" y="3272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36380" y="29539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7347" y="2794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998314" y="26353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779280" y="24760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7560247" y="21574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8341214" y="19980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122180" y="18387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903147" y="16794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0684114" y="15201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084027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864994" y="4228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3645961" y="31133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4426927" y="3272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894" y="3272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26927" y="29539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7894" y="2794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88861" y="26353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769827" y="24760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7550794" y="21574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8331761" y="19980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112727" y="18387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893694" y="16794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10674661" y="15201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534655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4549975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375339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2956808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216022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1363640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90" name="pl290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8" name="tx318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9" name="pl319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0" name="pt320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1" name="pl321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2" name="pg322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3" name="tx323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- 20 to 24 | Desert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4025272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252922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tx6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7" name="pl7"/>
            <p:cNvSpPr/>
            <p:nvPr/>
          </p:nvSpPr>
          <p:spPr>
            <a:xfrm>
              <a:off x="1437989" y="3277250"/>
              <a:ext cx="3904833" cy="1795253"/>
            </a:xfrm>
            <a:custGeom>
              <a:avLst/>
              <a:pathLst>
                <a:path w="3904833" h="1795253">
                  <a:moveTo>
                    <a:pt x="0" y="1795253"/>
                  </a:moveTo>
                  <a:lnTo>
                    <a:pt x="780966" y="1496044"/>
                  </a:lnTo>
                  <a:lnTo>
                    <a:pt x="1561933" y="748022"/>
                  </a:lnTo>
                  <a:lnTo>
                    <a:pt x="2342900" y="0"/>
                  </a:lnTo>
                  <a:lnTo>
                    <a:pt x="3123866" y="598417"/>
                  </a:lnTo>
                  <a:lnTo>
                    <a:pt x="3904833" y="74802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3780889" y="1781206"/>
              <a:ext cx="7028700" cy="1496044"/>
            </a:xfrm>
            <a:custGeom>
              <a:avLst/>
              <a:pathLst>
                <a:path w="7028700" h="1496044">
                  <a:moveTo>
                    <a:pt x="0" y="1496044"/>
                  </a:moveTo>
                  <a:lnTo>
                    <a:pt x="780966" y="1346439"/>
                  </a:lnTo>
                  <a:lnTo>
                    <a:pt x="1561933" y="1196835"/>
                  </a:lnTo>
                  <a:lnTo>
                    <a:pt x="2342900" y="1047230"/>
                  </a:lnTo>
                  <a:lnTo>
                    <a:pt x="3123866" y="897626"/>
                  </a:lnTo>
                  <a:lnTo>
                    <a:pt x="3904833" y="598417"/>
                  </a:lnTo>
                  <a:lnTo>
                    <a:pt x="4685800" y="448813"/>
                  </a:lnTo>
                  <a:lnTo>
                    <a:pt x="5466766" y="299208"/>
                  </a:lnTo>
                  <a:lnTo>
                    <a:pt x="6247733" y="149604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9" name="pt9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2160253" y="47145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941220" y="396656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3722186" y="321854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4503153" y="381696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5284120" y="396656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g15"/>
            <p:cNvSpPr/>
            <p:nvPr/>
          </p:nvSpPr>
          <p:spPr>
            <a:xfrm>
              <a:off x="3722186" y="321854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6" name="pg16"/>
            <p:cNvSpPr/>
            <p:nvPr/>
          </p:nvSpPr>
          <p:spPr>
            <a:xfrm>
              <a:off x="4503153" y="3068943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5284120" y="2919338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6065086" y="2769734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846053" y="262013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7627020" y="232092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8407986" y="217131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9188953" y="202171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969920" y="187210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10750886" y="172250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tx25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2092761" y="45629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873727" y="38149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3654694" y="30669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4435661" y="3665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5216627" y="38149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35661" y="29173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6627" y="27677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997594" y="2618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778561" y="24685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7559527" y="21692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8340494" y="20196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9121461" y="18700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902427" y="17204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10683394" y="1570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2090712" y="45599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871678" y="3811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3652645" y="30638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4433612" y="36622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5214578" y="3811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33612" y="29142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14578" y="27646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995545" y="26150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776512" y="24654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7557478" y="21662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8338445" y="2016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9119412" y="18670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900378" y="17174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10681345" y="15678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087645" y="45578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868611" y="38098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3649578" y="3061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4430545" y="36602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211511" y="38098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30545" y="29122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211511" y="27626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992478" y="2612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6773445" y="2463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7554412" y="2164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8335378" y="20145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9116345" y="1864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897312" y="17153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10678278" y="1565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084027" y="45571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864994" y="380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3645961" y="30610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4426927" y="36595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207894" y="380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4426927" y="29114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207894" y="2761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988861" y="26122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6769827" y="24626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7550794" y="21634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8331761" y="20138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9112727" y="18642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893694" y="17146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10674661" y="15650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2080410" y="45578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861376" y="38098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3642343" y="3061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4423310" y="36602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204277" y="38098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4423310" y="29122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204277" y="27626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985243" y="2612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6766210" y="2463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7547177" y="2164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8328143" y="20145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9109110" y="1864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890077" y="17153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10671043" y="1565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2077343" y="45599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858310" y="3811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3639276" y="30638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4420243" y="36622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5201210" y="3811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4420243" y="29142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201210" y="27646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982176" y="26150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6763143" y="24654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7544110" y="21662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8325077" y="2016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9106043" y="18670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887010" y="17174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10667977" y="15678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2075294" y="45629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856261" y="38149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3637227" y="30669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4418194" y="3665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5199161" y="38149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4418194" y="29173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199161" y="27677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980127" y="2618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6761094" y="24685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7542061" y="21692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8323027" y="20196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9103994" y="18700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884961" y="17204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10665927" y="1570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2074574" y="45665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855541" y="38185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3636508" y="30705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4417474" y="36689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5198441" y="38185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4417474" y="29209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198441" y="27713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979408" y="26217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6760374" y="24721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7541341" y="21729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8322308" y="20233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9103274" y="18737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884241" y="17241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10665208" y="15744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2075294" y="45702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856261" y="3822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3637227" y="30741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4418194" y="36725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5199161" y="3822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4418194" y="29245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199161" y="27749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980127" y="26253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6761094" y="24757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7542061" y="21765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8323027" y="20269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9103994" y="18773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9884961" y="17277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10665927" y="15781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2077343" y="45732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2858310" y="382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3639276" y="30772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4420243" y="36756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5201210" y="382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4420243" y="29276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01210" y="27780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982176" y="2628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6763143" y="2478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7544110" y="21796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8325077" y="2029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9106043" y="1880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9887010" y="17307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10667977" y="1581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2080410" y="45753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2861376" y="38272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3642343" y="30792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4423310" y="36776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5204277" y="38272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4423310" y="29296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204277" y="27800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985243" y="26304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6766210" y="24808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7547177" y="21816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8328143" y="20320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9109110" y="18824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890077" y="17328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10671043" y="15832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2084027" y="45760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2864994" y="38280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3645961" y="3079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4426927" y="3678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5207894" y="38280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4426927" y="2930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207894" y="27807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988861" y="2631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6769827" y="24815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7550794" y="21823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8331761" y="20327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9112727" y="18831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9893694" y="17335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10674661" y="15839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2087645" y="45753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868611" y="38272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3649578" y="30792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4430545" y="36776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5211511" y="38272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4430545" y="29296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211511" y="27800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992478" y="26304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6773445" y="24808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7554412" y="21816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8335378" y="20320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9116345" y="18824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897312" y="17328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10678278" y="15832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2090712" y="45732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871678" y="382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3652645" y="30772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4433612" y="36756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5214578" y="382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4433612" y="29276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5214578" y="27780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995545" y="2628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776512" y="2478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7557478" y="21796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8338445" y="2029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9119412" y="1880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900378" y="17307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10681345" y="1581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2092761" y="45702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873727" y="3822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3654694" y="30741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4435661" y="36725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5216627" y="3822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4435661" y="29245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16627" y="27749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997594" y="26253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778561" y="24757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7559527" y="21765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8340494" y="20269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9121461" y="18773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902427" y="17277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10683394" y="15781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2093480" y="45665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874447" y="38185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3655414" y="30705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4436380" y="36689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5217347" y="38185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4436380" y="29209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17347" y="27713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998314" y="26217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779280" y="24721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7560247" y="21729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8341214" y="20233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9122180" y="18737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903147" y="17241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10684114" y="15744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2084027" y="45665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2864994" y="38185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3645961" y="30705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4426927" y="36689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5207894" y="38185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4426927" y="29209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207894" y="27713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988861" y="26217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6769827" y="24721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7550794" y="21729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8331761" y="20233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9112727" y="18737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9893694" y="17241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10674661" y="15744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81689" y="3980695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689" y="248465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82" name="pl282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pl283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4" name="pl284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tx296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0" name="tx310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1" name="pl311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t312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4" name="pg314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5" name="tx315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- 25 to 29 | Desert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36885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388707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2405297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1437989" y="2405297"/>
              <a:ext cx="3904833" cy="2667205"/>
            </a:xfrm>
            <a:custGeom>
              <a:avLst/>
              <a:pathLst>
                <a:path w="3904833" h="2667205">
                  <a:moveTo>
                    <a:pt x="0" y="2667205"/>
                  </a:moveTo>
                  <a:lnTo>
                    <a:pt x="780966" y="2370849"/>
                  </a:lnTo>
                  <a:lnTo>
                    <a:pt x="1561933" y="1629959"/>
                  </a:lnTo>
                  <a:lnTo>
                    <a:pt x="2342900" y="889068"/>
                  </a:lnTo>
                  <a:lnTo>
                    <a:pt x="3123866" y="0"/>
                  </a:lnTo>
                  <a:lnTo>
                    <a:pt x="3904833" y="889068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3780889" y="1812584"/>
              <a:ext cx="7028700" cy="1481781"/>
            </a:xfrm>
            <a:custGeom>
              <a:avLst/>
              <a:pathLst>
                <a:path w="7028700" h="1481781">
                  <a:moveTo>
                    <a:pt x="0" y="1481781"/>
                  </a:moveTo>
                  <a:lnTo>
                    <a:pt x="780966" y="1333602"/>
                  </a:lnTo>
                  <a:lnTo>
                    <a:pt x="1561933" y="1185424"/>
                  </a:lnTo>
                  <a:lnTo>
                    <a:pt x="2342900" y="1037246"/>
                  </a:lnTo>
                  <a:lnTo>
                    <a:pt x="3123866" y="889068"/>
                  </a:lnTo>
                  <a:lnTo>
                    <a:pt x="3904833" y="592712"/>
                  </a:lnTo>
                  <a:lnTo>
                    <a:pt x="4685800" y="444534"/>
                  </a:lnTo>
                  <a:lnTo>
                    <a:pt x="5466766" y="296356"/>
                  </a:lnTo>
                  <a:lnTo>
                    <a:pt x="6247733" y="148178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160253" y="471744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941220" y="397655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722186" y="323566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503153" y="234659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84120" y="323566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g16"/>
            <p:cNvSpPr/>
            <p:nvPr/>
          </p:nvSpPr>
          <p:spPr>
            <a:xfrm>
              <a:off x="3722186" y="323566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4503153" y="308748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5284120" y="293930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065086" y="279112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846053" y="264295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7627020" y="234659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8407986" y="219841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188953" y="205023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969920" y="190206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10750886" y="175388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tx26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92761" y="4565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73727" y="38249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54694" y="3084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35661" y="21949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6627" y="3084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35661" y="2935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6627" y="27876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997594" y="26395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78561" y="24913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59527" y="21949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40494" y="20467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21461" y="18986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02427" y="17504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683394" y="1602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90712" y="45627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71678" y="3821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52645" y="3080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33612" y="21919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4578" y="3080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33612" y="29327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4578" y="27846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995545" y="26364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76512" y="2488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57478" y="21919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38445" y="20437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19412" y="18955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00378" y="17473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681345" y="15991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87645" y="4560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68611" y="3819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49578" y="30789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30545" y="21898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1511" y="30789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30545" y="29307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1511" y="27825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2478" y="26343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73445" y="24862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54412" y="21898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35378" y="20416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16345" y="18935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897312" y="17453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678278" y="15971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084027" y="45599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64994" y="38190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45961" y="30782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26927" y="21891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7894" y="30782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26927" y="29300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894" y="27818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88861" y="26336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769827" y="24854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7550794" y="21891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8331761" y="2040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112727" y="18927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893694" y="17446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0674661" y="15964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80410" y="4560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61376" y="3819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42343" y="30789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23310" y="21898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4277" y="30789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23310" y="29307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4277" y="27825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85243" y="26343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766210" y="24862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7547177" y="21898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8328143" y="20416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109110" y="18935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890077" y="17453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0671043" y="15971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077343" y="45627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58310" y="3821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39276" y="3080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20243" y="21919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01210" y="3080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20243" y="29327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1210" y="27846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2176" y="26364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763143" y="2488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7544110" y="21919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8325077" y="20437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106043" y="18955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887010" y="17473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0667977" y="15991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75294" y="4565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56261" y="38249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37227" y="3084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18194" y="21949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199161" y="3084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4418194" y="2935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9161" y="27876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0127" y="26395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61094" y="24913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42061" y="21949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23027" y="20467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03994" y="18986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884961" y="17504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665927" y="1602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074574" y="45694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855541" y="38285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3636508" y="30876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4417474" y="21985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198441" y="30876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4417474" y="29394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8441" y="27913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79408" y="26431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760374" y="2494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7541341" y="21985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8322308" y="20504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103274" y="19022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884241" y="17540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0665208" y="16058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075294" y="45730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856261" y="38321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3637227" y="30912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4418194" y="22022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199161" y="30912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4418194" y="29430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9161" y="27949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0127" y="26467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761094" y="24985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7542061" y="22022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8323027" y="20540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9103994" y="19058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884961" y="17576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10665927" y="16094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2077343" y="45761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858310" y="38352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3639276" y="3094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4420243" y="22052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1210" y="3094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4420243" y="2946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1210" y="27979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2176" y="26498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763143" y="25016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7544110" y="22052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8325077" y="20570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9106043" y="19089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887010" y="17607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10667977" y="16125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2080410" y="45781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861376" y="38372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3642343" y="3096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4423310" y="2207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5204277" y="3096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4423310" y="29482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4277" y="28000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85243" y="26518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766210" y="25036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7547177" y="2207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8328143" y="2059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109110" y="19109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890077" y="17627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0671043" y="1614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2084027" y="45788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864994" y="38380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3645961" y="3097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4426927" y="22080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5207894" y="3097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4426927" y="29489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894" y="28007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88861" y="26525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769827" y="25043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7550794" y="22080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8331761" y="2059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9112727" y="19116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893694" y="17635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10674661" y="16153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087645" y="45781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868611" y="38372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3649578" y="3096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4430545" y="2207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5211511" y="3096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4430545" y="29482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1511" y="28000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2478" y="26518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773445" y="25036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7554412" y="2207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8335378" y="2059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116345" y="19109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897312" y="17627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10678278" y="1614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090712" y="45761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871678" y="38352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3652645" y="3094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4433612" y="22052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5214578" y="3094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33612" y="2946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4578" y="27979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995545" y="26498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776512" y="25016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7557478" y="22052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8338445" y="20570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119412" y="19089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900378" y="17607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0681345" y="16125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092761" y="45730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873727" y="38321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3654694" y="30912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4435661" y="22022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5216627" y="30912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35661" y="29430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6627" y="27949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997594" y="26467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78561" y="24985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59527" y="22022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40494" y="20540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21461" y="19058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02427" y="17576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683394" y="16094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93480" y="45694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74447" y="38285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55414" y="30876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36380" y="21985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17347" y="30876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4436380" y="29394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7347" y="27913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998314" y="26431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79280" y="2494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60247" y="21985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41214" y="20504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22180" y="19022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903147" y="17540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684114" y="16058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2084027" y="45694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864994" y="38285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3645961" y="30876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4426927" y="21985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5207894" y="30876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4426927" y="29394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894" y="27913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88861" y="26431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769827" y="2494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7550794" y="21985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8331761" y="20504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9112727" y="19022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893694" y="17540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10674661" y="16058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689" y="532428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384250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2360720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84" name="pl284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tx298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2" name="tx312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3" name="pl313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t314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6" name="pg316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7" name="tx317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- 30 to 34 | Desert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0725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30477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53704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2769317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200158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69409" y="123386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1" name="pl11"/>
            <p:cNvSpPr/>
            <p:nvPr/>
          </p:nvSpPr>
          <p:spPr>
            <a:xfrm>
              <a:off x="1437989" y="3383500"/>
              <a:ext cx="3904833" cy="1689002"/>
            </a:xfrm>
            <a:custGeom>
              <a:avLst/>
              <a:pathLst>
                <a:path w="3904833" h="1689002">
                  <a:moveTo>
                    <a:pt x="0" y="1689002"/>
                  </a:moveTo>
                  <a:lnTo>
                    <a:pt x="780966" y="1074819"/>
                  </a:lnTo>
                  <a:lnTo>
                    <a:pt x="1561933" y="1074819"/>
                  </a:lnTo>
                  <a:lnTo>
                    <a:pt x="2342900" y="0"/>
                  </a:lnTo>
                  <a:lnTo>
                    <a:pt x="3123866" y="767728"/>
                  </a:lnTo>
                  <a:lnTo>
                    <a:pt x="3904833" y="46063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3780889" y="1848043"/>
              <a:ext cx="7028700" cy="1535457"/>
            </a:xfrm>
            <a:custGeom>
              <a:avLst/>
              <a:pathLst>
                <a:path w="7028700" h="1535457">
                  <a:moveTo>
                    <a:pt x="0" y="1535457"/>
                  </a:moveTo>
                  <a:lnTo>
                    <a:pt x="780966" y="1381911"/>
                  </a:lnTo>
                  <a:lnTo>
                    <a:pt x="1561933" y="1228365"/>
                  </a:lnTo>
                  <a:lnTo>
                    <a:pt x="2342900" y="1074819"/>
                  </a:lnTo>
                  <a:lnTo>
                    <a:pt x="3123866" y="921274"/>
                  </a:lnTo>
                  <a:lnTo>
                    <a:pt x="3904833" y="614182"/>
                  </a:lnTo>
                  <a:lnTo>
                    <a:pt x="4685800" y="460637"/>
                  </a:lnTo>
                  <a:lnTo>
                    <a:pt x="5466766" y="307091"/>
                  </a:lnTo>
                  <a:lnTo>
                    <a:pt x="6247733" y="153545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160253" y="439961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941220" y="439961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722186" y="33247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503153" y="409252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284120" y="378543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3722186" y="332479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4503153" y="317125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5284120" y="3017706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065086" y="286416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846053" y="271061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7627020" y="240352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8407986" y="224997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188953" y="209643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969920" y="194288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10750886" y="178934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tx29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092761" y="4247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73727" y="4247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654694" y="31731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35661" y="3940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6627" y="36338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35661" y="3019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6627" y="28660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997594" y="27125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778561" y="2558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7559527" y="22519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8340494" y="20983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121461" y="1944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902427" y="17912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0683394" y="16377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90712" y="42449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71678" y="42449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52645" y="31701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33612" y="39378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4578" y="36307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33612" y="30165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4578" y="28630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5545" y="27094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776512" y="25559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557478" y="22488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38445" y="20952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119412" y="19417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900378" y="17881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681345" y="16346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087645" y="42428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868611" y="42428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649578" y="31680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30545" y="39357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1511" y="36286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30545" y="30145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1511" y="28609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2478" y="2707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773445" y="25538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7554412" y="22467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8335378" y="20932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116345" y="19396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897312" y="17861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0678278" y="16326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084027" y="42421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864994" y="42421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645961" y="31673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26927" y="39350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894" y="36279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26927" y="30137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7894" y="2860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88861" y="27067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769827" y="25531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50794" y="22460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31761" y="20925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112727" y="1938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893694" y="17854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674661" y="16318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080410" y="42428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861376" y="42428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642343" y="31680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23310" y="39357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4277" y="36286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23310" y="30145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4277" y="28609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85243" y="2707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766210" y="25538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7547177" y="22467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8328143" y="20932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109110" y="19396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890077" y="17861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0671043" y="16326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077343" y="42449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858310" y="42449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639276" y="31701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20243" y="39378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1210" y="36307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20243" y="30165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1210" y="28630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2176" y="27094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763143" y="25559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44110" y="22488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25077" y="20952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106043" y="19417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887010" y="17881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667977" y="16346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075294" y="4247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856261" y="4247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3637227" y="31731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18194" y="3940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9161" y="36338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18194" y="3019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9161" y="28660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0127" y="27125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761094" y="2558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7542061" y="22519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8323027" y="20983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103994" y="1944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884961" y="17912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0665927" y="16377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074574" y="4251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855541" y="4251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3636508" y="31767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417474" y="3944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8441" y="3637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17474" y="30232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8441" y="28697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79408" y="27161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760374" y="2562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541341" y="22555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322308" y="2101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103274" y="19484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884241" y="17948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665208" y="16413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075294" y="42552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856261" y="42552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3637227" y="31804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4418194" y="39481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9161" y="36410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18194" y="3026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9161" y="2873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0127" y="27197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761094" y="25662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7542061" y="22591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8323027" y="2105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103994" y="19520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884961" y="17985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0665927" y="16449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077343" y="4258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858310" y="4258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3639276" y="31834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20243" y="39512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1210" y="36441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20243" y="30299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1210" y="28763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82176" y="27228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763143" y="25692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44110" y="22622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25077" y="21086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106043" y="1955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887010" y="18015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667977" y="16480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080410" y="42603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861376" y="42603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642343" y="31855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23310" y="39532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4277" y="3646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23310" y="30319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4277" y="28784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85243" y="27248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766210" y="25713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47177" y="22642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28143" y="2110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109110" y="19571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890077" y="1803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671043" y="16500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084027" y="42610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864994" y="42610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3645961" y="31862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26927" y="3953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894" y="36468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26927" y="30327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7894" y="28791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88861" y="27256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69827" y="25720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50794" y="22649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31761" y="21114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12727" y="1957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893694" y="18043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674661" y="16507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087645" y="42603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868611" y="42603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649578" y="31855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30545" y="39532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1511" y="3646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30545" y="30319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1511" y="28784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2478" y="27248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773445" y="25713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54412" y="22642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35378" y="2110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116345" y="19571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897312" y="1803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678278" y="16500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090712" y="4258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871678" y="4258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652645" y="31834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33612" y="39512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4578" y="36441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3612" y="30299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4578" y="28763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95545" y="27228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776512" y="25692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7557478" y="22622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8338445" y="21086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119412" y="1955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900378" y="18015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0681345" y="16480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092761" y="42552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873727" y="42552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3654694" y="31804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35661" y="39481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6627" y="36410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35661" y="3026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6627" y="2873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997594" y="27197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778561" y="25662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7559527" y="22591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8340494" y="2105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121461" y="19520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902427" y="17985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0683394" y="16449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093480" y="4251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874447" y="4251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3655414" y="31767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36380" y="3944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7347" y="3637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36380" y="30232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7347" y="28697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998314" y="27161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779280" y="2562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7560247" y="22555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8341214" y="2101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122180" y="19484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903147" y="17948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0684114" y="16413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084027" y="4251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864994" y="4251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3645961" y="31767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4426927" y="3944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894" y="3637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26927" y="30232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7894" y="28697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88861" y="27161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769827" y="2562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7550794" y="22555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8331761" y="2101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112727" y="19484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893694" y="17948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10674661" y="16413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5027926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426019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349246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2724740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195701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118928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290" name="pl290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8" name="tx318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9" name="pl319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0" name="pt320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1" name="pl321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2" name="pg322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3" name="tx323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- 35 to 39 | Desert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22504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46233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69963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293692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217422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69409" y="141151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1" name="pl11"/>
            <p:cNvSpPr/>
            <p:nvPr/>
          </p:nvSpPr>
          <p:spPr>
            <a:xfrm>
              <a:off x="1437989" y="3394551"/>
              <a:ext cx="3904833" cy="1677951"/>
            </a:xfrm>
            <a:custGeom>
              <a:avLst/>
              <a:pathLst>
                <a:path w="3904833" h="1677951">
                  <a:moveTo>
                    <a:pt x="0" y="1372869"/>
                  </a:moveTo>
                  <a:lnTo>
                    <a:pt x="780966" y="1677951"/>
                  </a:lnTo>
                  <a:lnTo>
                    <a:pt x="1561933" y="1220328"/>
                  </a:lnTo>
                  <a:lnTo>
                    <a:pt x="2342900" y="0"/>
                  </a:lnTo>
                  <a:lnTo>
                    <a:pt x="3123866" y="610164"/>
                  </a:lnTo>
                  <a:lnTo>
                    <a:pt x="3904833" y="610164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3780889" y="1869141"/>
              <a:ext cx="7028700" cy="1525410"/>
            </a:xfrm>
            <a:custGeom>
              <a:avLst/>
              <a:pathLst>
                <a:path w="7028700" h="1525410">
                  <a:moveTo>
                    <a:pt x="0" y="1525410"/>
                  </a:moveTo>
                  <a:lnTo>
                    <a:pt x="780966" y="1372869"/>
                  </a:lnTo>
                  <a:lnTo>
                    <a:pt x="1561933" y="1220328"/>
                  </a:lnTo>
                  <a:lnTo>
                    <a:pt x="2342900" y="1067787"/>
                  </a:lnTo>
                  <a:lnTo>
                    <a:pt x="3123866" y="915246"/>
                  </a:lnTo>
                  <a:lnTo>
                    <a:pt x="3904833" y="610164"/>
                  </a:lnTo>
                  <a:lnTo>
                    <a:pt x="4685800" y="457623"/>
                  </a:lnTo>
                  <a:lnTo>
                    <a:pt x="5466766" y="305082"/>
                  </a:lnTo>
                  <a:lnTo>
                    <a:pt x="6247733" y="152541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379286" y="470871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160253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941220" y="455617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722186" y="33358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503153" y="394601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284120" y="394601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3722186" y="333584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4503153" y="318330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5284120" y="303076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065086" y="2878226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846053" y="272568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7627020" y="242060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8407986" y="226806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188953" y="211552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969920" y="196297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10750886" y="181043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tx29"/>
            <p:cNvSpPr/>
            <p:nvPr/>
          </p:nvSpPr>
          <p:spPr>
            <a:xfrm>
              <a:off x="1311794" y="45570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092761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73727" y="44045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654694" y="31842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35661" y="37943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6627" y="37943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35661" y="30316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6627" y="2879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997594" y="27266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778561" y="2574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7559527" y="22689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8340494" y="21164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121461" y="19638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902427" y="18113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0683394" y="16588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309745" y="45540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90712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71678" y="44014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52645" y="31811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33612" y="37913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4578" y="37913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33612" y="30286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4578" y="28760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5545" y="27235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776512" y="2570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557478" y="22659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38445" y="21133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119412" y="19608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900378" y="18082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681345" y="16557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306678" y="45519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087645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868611" y="43994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649578" y="31791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30545" y="37892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1511" y="37892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30545" y="30265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1511" y="28740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2478" y="27214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773445" y="25689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7554412" y="2263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8335378" y="2111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116345" y="19587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897312" y="18062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0678278" y="16537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303061" y="45512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084027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864994" y="43987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645961" y="3178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26927" y="37885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894" y="37885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26927" y="30258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7894" y="28733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88861" y="27207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769827" y="25682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50794" y="22631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31761" y="21106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112727" y="1958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893694" y="1805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674661" y="16529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299443" y="45519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080410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861376" y="43994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642343" y="31791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23310" y="37892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4277" y="37892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23310" y="30265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4277" y="28740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85243" y="27214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766210" y="25689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7547177" y="2263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8328143" y="2111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109110" y="19587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890077" y="18062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0671043" y="16537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296376" y="45540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077343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858310" y="44014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639276" y="31811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20243" y="37913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1210" y="37913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20243" y="30286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1210" y="28760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2176" y="27235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763143" y="25709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44110" y="22659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25077" y="21133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106043" y="19608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887010" y="18082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667977" y="16557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294327" y="45570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0752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856261" y="44045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3637227" y="31842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18194" y="37943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9161" y="37943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18194" y="30316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9161" y="2879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0127" y="27266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761094" y="2574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7542061" y="22689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8323027" y="21164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103994" y="19638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884961" y="18113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0665927" y="16588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293608" y="45607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07457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855541" y="44081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3636508" y="3187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417474" y="37980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8441" y="37980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17474" y="30353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8441" y="28827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79408" y="27302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760374" y="25776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541341" y="22725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322308" y="21200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103274" y="19675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884241" y="1814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665208" y="16624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294327" y="45643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0752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856261" y="44117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3637227" y="31914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4418194" y="38016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9161" y="38016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18194" y="30389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9161" y="28863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0127" y="27338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761094" y="2581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7542061" y="22762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8323027" y="21236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103994" y="19711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884961" y="18185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0665927" y="16660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296376" y="45673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077343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858310" y="44148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3639276" y="319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20243" y="38046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1210" y="38046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20243" y="30419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1210" y="28894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82176" y="27369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763143" y="25843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44110" y="22792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25077" y="21267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106043" y="19742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887010" y="18216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667977" y="16691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299443" y="45694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080410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861376" y="44169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642343" y="31965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23310" y="38067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4277" y="38067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23310" y="30440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4277" y="28914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85243" y="27389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766210" y="2586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47177" y="22813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28143" y="21287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109110" y="19762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890077" y="18237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671043" y="16711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303061" y="45701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084027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864994" y="44176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3645961" y="3197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26927" y="38074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894" y="38074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26927" y="30447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7894" y="28922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88861" y="27396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69827" y="25871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50794" y="22820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31761" y="21295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12727" y="19769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893694" y="18244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674661" y="16718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306678" y="45694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087645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868611" y="44169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649578" y="31965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30545" y="38067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1511" y="38067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30545" y="30440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1511" y="28914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2478" y="27389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773445" y="2586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54412" y="22813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35378" y="21287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116345" y="19762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897312" y="18237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678278" y="16711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309745" y="45673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090712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871678" y="44148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652645" y="319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33612" y="38046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4578" y="38046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3612" y="30419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4578" y="28894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95545" y="27369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776512" y="25843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7557478" y="22792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8338445" y="21267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119412" y="19742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900378" y="18216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0681345" y="16691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311794" y="45643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092761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873727" y="44117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3654694" y="31914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35661" y="38016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6627" y="38016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35661" y="30389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6627" y="28863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997594" y="27338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778561" y="2581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7559527" y="22762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8340494" y="21236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121461" y="19711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902427" y="18185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0683394" y="16660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312514" y="45607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093480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874447" y="44081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3655414" y="3187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36380" y="37980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7347" y="37980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36380" y="30353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7347" y="28827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998314" y="27302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779280" y="25776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7560247" y="22725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8341214" y="21200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122180" y="19675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903147" y="1814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0684114" y="16624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303061" y="45607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084027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864994" y="44081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3645961" y="3187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4426927" y="37980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894" y="37980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26927" y="30353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7894" y="28827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88861" y="27302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769827" y="25776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7550794" y="22725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8331761" y="21200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112727" y="19675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893694" y="1814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10674661" y="16624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518046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441776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3655056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289235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2129646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75%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136694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80%</a:t>
              </a:r>
            </a:p>
          </p:txBody>
        </p:sp>
        <p:sp>
          <p:nvSpPr>
            <p:cNvPr id="290" name="pl290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8" name="tx318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9" name="pl319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0" name="pt320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1" name="pl321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2" name="pg322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3" name="tx323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- 40 to 49 | Desert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36729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63031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89332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3156337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241935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69409" y="168236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1" name="pl11"/>
            <p:cNvSpPr/>
            <p:nvPr/>
          </p:nvSpPr>
          <p:spPr>
            <a:xfrm>
              <a:off x="1437989" y="3303734"/>
              <a:ext cx="3904833" cy="1768768"/>
            </a:xfrm>
            <a:custGeom>
              <a:avLst/>
              <a:pathLst>
                <a:path w="3904833" h="1768768">
                  <a:moveTo>
                    <a:pt x="0" y="1768768"/>
                  </a:moveTo>
                  <a:lnTo>
                    <a:pt x="780966" y="1326576"/>
                  </a:lnTo>
                  <a:lnTo>
                    <a:pt x="1561933" y="884384"/>
                  </a:lnTo>
                  <a:lnTo>
                    <a:pt x="2342900" y="0"/>
                  </a:lnTo>
                  <a:lnTo>
                    <a:pt x="3123866" y="1179179"/>
                  </a:lnTo>
                  <a:lnTo>
                    <a:pt x="3904833" y="1031781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3780889" y="1829760"/>
              <a:ext cx="7028700" cy="1473974"/>
            </a:xfrm>
            <a:custGeom>
              <a:avLst/>
              <a:pathLst>
                <a:path w="7028700" h="1473974">
                  <a:moveTo>
                    <a:pt x="0" y="1473974"/>
                  </a:moveTo>
                  <a:lnTo>
                    <a:pt x="780966" y="1326576"/>
                  </a:lnTo>
                  <a:lnTo>
                    <a:pt x="1561933" y="1179179"/>
                  </a:lnTo>
                  <a:lnTo>
                    <a:pt x="2342900" y="1031781"/>
                  </a:lnTo>
                  <a:lnTo>
                    <a:pt x="3123866" y="884384"/>
                  </a:lnTo>
                  <a:lnTo>
                    <a:pt x="3904833" y="589589"/>
                  </a:lnTo>
                  <a:lnTo>
                    <a:pt x="4685800" y="442192"/>
                  </a:lnTo>
                  <a:lnTo>
                    <a:pt x="5466766" y="294794"/>
                  </a:lnTo>
                  <a:lnTo>
                    <a:pt x="6247733" y="147397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160253" y="457160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941220" y="412941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722186" y="324503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503153" y="442421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284120" y="427681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3722186" y="324503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4503153" y="3097634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5284120" y="295023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065086" y="280283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846053" y="265544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7627020" y="236064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8407986" y="221325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188953" y="206585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969920" y="191845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10750886" y="177105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tx29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092761" y="44199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73727" y="39777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654694" y="30934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35661" y="42725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6627" y="41251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35661" y="29460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6627" y="2798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997594" y="26512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778561" y="25038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7559527" y="22090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8340494" y="2061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121461" y="19142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902427" y="17668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0683394" y="16194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90712" y="44169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71678" y="39747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52645" y="3090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33612" y="4269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4578" y="41221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33612" y="2942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4578" y="27955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5545" y="26481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776512" y="25007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557478" y="2205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38445" y="20585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119412" y="1911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900378" y="1763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681345" y="16163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087645" y="44148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868611" y="3972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649578" y="30882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30545" y="42674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1511" y="41200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30545" y="29408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1511" y="27934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2478" y="26461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773445" y="24987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7554412" y="22039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8335378" y="20565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116345" y="19091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897312" y="17617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0678278" y="16143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084027" y="44141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864994" y="3971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645961" y="30875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26927" y="42667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894" y="41193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26927" y="29401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7894" y="2792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88861" y="26453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769827" y="24979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50794" y="22031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31761" y="20557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112727" y="19083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893694" y="17609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674661" y="16136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080410" y="44148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861376" y="3972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642343" y="30882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23310" y="42674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4277" y="41200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23310" y="29408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4277" y="27934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85243" y="26461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766210" y="24987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7547177" y="22039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8328143" y="20565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109110" y="19091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890077" y="17617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0671043" y="16143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077343" y="44169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858310" y="39747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639276" y="3090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20243" y="4269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1210" y="41221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20243" y="2942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1210" y="27955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2176" y="26481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763143" y="25007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44110" y="2205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25077" y="20585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106043" y="1911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887010" y="1763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667977" y="16163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075294" y="44199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856261" y="39777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3637227" y="30934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18194" y="42725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9161" y="41251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18194" y="29460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9161" y="2798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0127" y="26512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761094" y="25038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7542061" y="22090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8323027" y="2061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103994" y="19142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884961" y="17668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0665927" y="16194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074574" y="44236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855541" y="39814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3636508" y="30970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417474" y="42762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8441" y="41288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17474" y="2949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8441" y="28022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79408" y="26548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760374" y="25074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541341" y="22126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322308" y="20652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103274" y="19178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884241" y="1770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665208" y="1623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075294" y="44272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856261" y="39850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3637227" y="31006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4418194" y="42798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9161" y="41324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18194" y="29532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9161" y="28058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0127" y="26584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761094" y="25110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7542061" y="2216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8323027" y="2068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103994" y="19214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884961" y="17740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0665927" y="16266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077343" y="44302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858310" y="39880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3639276" y="31037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20243" y="42828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1210" y="41354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20243" y="29563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1210" y="28089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82176" y="26615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763143" y="2514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44110" y="22193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25077" y="20719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106043" y="19245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887010" y="17771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667977" y="16297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080410" y="44323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861376" y="3990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642343" y="31057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23310" y="42849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4277" y="41375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23310" y="29583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4277" y="28109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85243" y="26635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766210" y="2516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47177" y="22213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28143" y="20739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109110" y="19265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890077" y="17791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671043" y="16317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084027" y="44330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864994" y="3990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3645961" y="3106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26927" y="42856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894" y="4138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26927" y="29590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7894" y="28116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88861" y="26642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69827" y="25168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50794" y="22220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31761" y="20746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12727" y="19273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893694" y="1779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674661" y="16325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087645" y="44323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868611" y="3990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649578" y="31057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30545" y="42849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1511" y="41375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30545" y="29583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1511" y="28109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2478" y="26635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773445" y="2516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54412" y="22213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35378" y="20739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116345" y="19265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897312" y="17791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678278" y="16317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090712" y="44302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871678" y="39880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652645" y="31037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33612" y="42828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4578" y="41354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3612" y="29563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4578" y="28089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95545" y="26615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776512" y="2514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7557478" y="22193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8338445" y="20719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119412" y="19245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900378" y="17771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0681345" y="16297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092761" y="44272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873727" y="39850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3654694" y="31006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35661" y="42798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6627" y="41324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35661" y="29532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6627" y="28058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997594" y="26584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778561" y="25110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7559527" y="2216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8340494" y="2068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121461" y="19214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902427" y="17740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0683394" y="16266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093480" y="44236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874447" y="39814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3655414" y="30970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36380" y="42762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7347" y="41288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36380" y="2949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7347" y="28022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998314" y="26548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779280" y="25074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7560247" y="22126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8341214" y="20652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122180" y="19178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903147" y="1770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0684114" y="1623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084027" y="44236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864994" y="39814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3645961" y="30970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4426927" y="42762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894" y="41288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26927" y="2949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7894" y="28022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88861" y="26548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769827" y="25074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7550794" y="22126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8331761" y="20652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112727" y="19178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893694" y="1770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10674661" y="1623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532272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458573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384874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3111760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237477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1637786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90" name="pl290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8" name="tx318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9" name="pl319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0" name="pt320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1" name="pl321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2" name="pg322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3" name="tx323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805887"/>
              <a:ext cx="217101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- 50 and Older | Desert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0725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20260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33270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246279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1592897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1437989" y="3332700"/>
              <a:ext cx="3904833" cy="1739802"/>
            </a:xfrm>
            <a:custGeom>
              <a:avLst/>
              <a:pathLst>
                <a:path w="3904833" h="1739802">
                  <a:moveTo>
                    <a:pt x="0" y="1739802"/>
                  </a:moveTo>
                  <a:lnTo>
                    <a:pt x="780966" y="1565822"/>
                  </a:lnTo>
                  <a:lnTo>
                    <a:pt x="1561933" y="1217861"/>
                  </a:lnTo>
                  <a:lnTo>
                    <a:pt x="2342900" y="173980"/>
                  </a:lnTo>
                  <a:lnTo>
                    <a:pt x="3123866" y="0"/>
                  </a:lnTo>
                  <a:lnTo>
                    <a:pt x="3904833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3780889" y="1766878"/>
              <a:ext cx="7028700" cy="1739802"/>
            </a:xfrm>
            <a:custGeom>
              <a:avLst/>
              <a:pathLst>
                <a:path w="7028700" h="1739802">
                  <a:moveTo>
                    <a:pt x="0" y="1739802"/>
                  </a:moveTo>
                  <a:lnTo>
                    <a:pt x="780966" y="1565822"/>
                  </a:lnTo>
                  <a:lnTo>
                    <a:pt x="1561933" y="1391842"/>
                  </a:lnTo>
                  <a:lnTo>
                    <a:pt x="2342900" y="1217861"/>
                  </a:lnTo>
                  <a:lnTo>
                    <a:pt x="3123866" y="1043881"/>
                  </a:lnTo>
                  <a:lnTo>
                    <a:pt x="3904833" y="695921"/>
                  </a:lnTo>
                  <a:lnTo>
                    <a:pt x="4685800" y="521940"/>
                  </a:lnTo>
                  <a:lnTo>
                    <a:pt x="5466766" y="347960"/>
                  </a:lnTo>
                  <a:lnTo>
                    <a:pt x="6247733" y="173980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160253" y="483982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941220" y="449185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722186" y="344797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503153" y="32739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84120" y="32739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3722186" y="344797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4503153" y="327399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5284120" y="310001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065086" y="292603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846053" y="275205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7627020" y="240409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8407986" y="223011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188953" y="205613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969920" y="188215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10750886" y="170817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tx28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92761" y="46881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73727" y="43402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54694" y="32963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35661" y="31223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6627" y="31223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6627" y="29483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997594" y="27744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778561" y="26004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7559527" y="22524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8340494" y="20784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121461" y="19045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902427" y="17305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0683394" y="15565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090712" y="4685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871678" y="4337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3652645" y="32932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33612" y="3119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14578" y="3119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4578" y="29453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995545" y="27713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76512" y="25973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57478" y="22494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38445" y="20754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19412" y="19014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00378" y="17274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681345" y="15534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87645" y="46830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68611" y="4335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49578" y="32912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30545" y="3117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1511" y="3117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211511" y="29432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992478" y="27693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6773445" y="2595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7554412" y="22473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8335378" y="20733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9116345" y="18993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897312" y="17254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10678278" y="15514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084027" y="46823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864994" y="43344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3645961" y="32905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4426927" y="31165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207894" y="31165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7894" y="29425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988861" y="27685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6769827" y="25946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7550794" y="22466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8331761" y="20726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9112727" y="18986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9893694" y="17246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10674661" y="15507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080410" y="46830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2861376" y="4335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3642343" y="32912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4423310" y="3117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204277" y="3117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204277" y="29432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985243" y="27693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6766210" y="2595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7547177" y="22473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8328143" y="20733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9109110" y="18993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9890077" y="17254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10671043" y="15514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077343" y="4685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2858310" y="4337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3639276" y="32932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4420243" y="3119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201210" y="3119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201210" y="29453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5982176" y="27713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6763143" y="25973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7544110" y="22494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8325077" y="20754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9106043" y="19014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9887010" y="17274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10667977" y="15534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075294" y="46881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2856261" y="43402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3637227" y="32963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4418194" y="31223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199161" y="31223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199161" y="29483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5980127" y="27744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6761094" y="26004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7542061" y="22524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8323027" y="20784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9103994" y="19045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9884961" y="17305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10665927" y="15565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2074574" y="4691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2855541" y="43438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3636508" y="3299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4417474" y="3125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8441" y="3125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198441" y="29520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5979408" y="27780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6760374" y="2604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7541341" y="22560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8322308" y="2082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103274" y="1908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9884241" y="17341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0665208" y="1560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075294" y="46954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856261" y="43474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3637227" y="3303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4418194" y="3129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9161" y="3129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199161" y="29556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980127" y="27816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6761094" y="26076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7542061" y="22597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8323027" y="20857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103994" y="19117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884961" y="17377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0665927" y="15637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077343" y="46985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858310" y="43505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639276" y="33066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20243" y="3132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01210" y="3132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201210" y="29586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82176" y="27847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63143" y="26107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44110" y="22627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25077" y="2088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106043" y="1914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887010" y="17408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67977" y="15668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080410" y="47005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61376" y="43525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42343" y="3308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23310" y="31347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4277" y="31347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4277" y="29607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5243" y="2786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66210" y="26127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47177" y="22648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28143" y="2090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109110" y="1916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890077" y="17428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71043" y="1568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84027" y="47012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64994" y="43533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45961" y="33094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26927" y="31354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7894" y="31354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7894" y="29614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861" y="27874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769827" y="26135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50794" y="22655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331761" y="20915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112727" y="19175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893694" y="17436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74661" y="15696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087645" y="47005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68611" y="43525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49578" y="3308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30545" y="31347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11511" y="31347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11511" y="29607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2478" y="2786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773445" y="26127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54412" y="22648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335378" y="2090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116345" y="1916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897312" y="17428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678278" y="1568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090712" y="46985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871678" y="43505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652645" y="33066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33612" y="3132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4578" y="3132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4578" y="29586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5545" y="27847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776512" y="26107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57478" y="22627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38445" y="2088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119412" y="1914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900378" y="17408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681345" y="15668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092761" y="46954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873727" y="43474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654694" y="3303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35661" y="3129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6627" y="3129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6627" y="29556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7594" y="27816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778561" y="26076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7559527" y="22597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8340494" y="20857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121461" y="19117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902427" y="17377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0683394" y="15637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093480" y="4691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874447" y="43438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3655414" y="3299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36380" y="3125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7347" y="3125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7347" y="29520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998314" y="27780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779280" y="2604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7560247" y="22560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8341214" y="2082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122180" y="1908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903147" y="17341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0684114" y="1560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084027" y="4691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864994" y="43438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3645961" y="3299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4426927" y="3125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07894" y="3125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07894" y="29520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988861" y="27780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69827" y="2604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50794" y="22560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31761" y="2082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12727" y="1908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893694" y="17341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674661" y="1560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81689" y="5027926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81689" y="415802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81689" y="328812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681689" y="241822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681689" y="1548320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71" name="pl271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2" name="pl272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3" name="pl273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4" name="pl274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5" name="pl275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pl283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4" name="pl284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tx285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99" name="tx299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00" name="pl300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t301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03" name="pg303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20462" y="805887"/>
              <a:ext cx="230949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Econ Disadvantaged | Desert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44736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503627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62519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421410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80302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339193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98085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256976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215868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027829" y="174759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1027829" y="133651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tx15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6" name="pl16"/>
            <p:cNvSpPr/>
            <p:nvPr/>
          </p:nvSpPr>
          <p:spPr>
            <a:xfrm>
              <a:off x="1493753" y="1899700"/>
              <a:ext cx="4659245" cy="3276344"/>
            </a:xfrm>
            <a:custGeom>
              <a:avLst/>
              <a:pathLst>
                <a:path w="4659245" h="3276344">
                  <a:moveTo>
                    <a:pt x="0" y="739952"/>
                  </a:moveTo>
                  <a:lnTo>
                    <a:pt x="776540" y="1430574"/>
                  </a:lnTo>
                  <a:lnTo>
                    <a:pt x="1553081" y="1853991"/>
                  </a:lnTo>
                  <a:lnTo>
                    <a:pt x="2329622" y="2672050"/>
                  </a:lnTo>
                  <a:lnTo>
                    <a:pt x="3106163" y="3103689"/>
                  </a:lnTo>
                  <a:lnTo>
                    <a:pt x="3882704" y="3276344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l17"/>
            <p:cNvSpPr/>
            <p:nvPr/>
          </p:nvSpPr>
          <p:spPr>
            <a:xfrm>
              <a:off x="4599917" y="2631431"/>
              <a:ext cx="6212327" cy="2371958"/>
            </a:xfrm>
            <a:custGeom>
              <a:avLst/>
              <a:pathLst>
                <a:path w="6212327" h="2371958">
                  <a:moveTo>
                    <a:pt x="0" y="2371958"/>
                  </a:moveTo>
                  <a:lnTo>
                    <a:pt x="776540" y="2075977"/>
                  </a:lnTo>
                  <a:lnTo>
                    <a:pt x="1553081" y="1779996"/>
                  </a:lnTo>
                  <a:lnTo>
                    <a:pt x="2329622" y="1484015"/>
                  </a:lnTo>
                  <a:lnTo>
                    <a:pt x="3106163" y="1188034"/>
                  </a:lnTo>
                  <a:lnTo>
                    <a:pt x="3882704" y="887942"/>
                  </a:lnTo>
                  <a:lnTo>
                    <a:pt x="4659245" y="591961"/>
                  </a:lnTo>
                  <a:lnTo>
                    <a:pt x="5435786" y="295980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1435051" y="258095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211592" y="327157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2988133" y="369499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3764674" y="451304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4541214" y="494468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5317755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6094296" y="18409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4541214" y="494468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5317755" y="464870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094296" y="435272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6870837" y="405674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7647378" y="376076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8423919" y="346067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200460" y="316469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9977001" y="286871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10753542" y="257272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tx34"/>
            <p:cNvSpPr/>
            <p:nvPr/>
          </p:nvSpPr>
          <p:spPr>
            <a:xfrm>
              <a:off x="1334314" y="24073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110855" y="30979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887396" y="35213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3663937" y="43394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4440478" y="47710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7019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3560" y="16674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17019" y="44751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5993560" y="41791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6770101" y="38831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7546642" y="35871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8323183" y="32870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099724" y="29910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9876264" y="26951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0652805" y="23991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332265" y="24042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108806" y="30949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885347" y="35183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661888" y="43363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38429" y="47680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970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1511" y="16643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214970" y="44720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991511" y="41760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6768052" y="38800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7544593" y="35841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8321133" y="32840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097674" y="29880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874215" y="26920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0650756" y="23960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329198" y="24022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105739" y="30928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882280" y="35162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3658821" y="43343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4435362" y="47659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903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88444" y="16622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211903" y="4469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988444" y="41740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6764985" y="38780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7541526" y="35820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8318067" y="32819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094608" y="29859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871149" y="26900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0647689" y="23940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325581" y="24015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102122" y="30921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878663" y="35155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655204" y="43336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31745" y="47652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8286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84826" y="16615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08286" y="4469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984826" y="41732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6761367" y="38773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7537908" y="35813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8314449" y="32812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090990" y="29852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867531" y="26892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0644072" y="23933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321963" y="24022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098504" y="30928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875045" y="35162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3651586" y="43343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28127" y="47659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4668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1209" y="16622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04668" y="4469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981209" y="41740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6757750" y="38780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7534291" y="35820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8310832" y="32819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087373" y="29859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863914" y="26900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0640455" y="23940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318897" y="24042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095438" y="30949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871979" y="35183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648519" y="43363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25060" y="47680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1601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78142" y="16643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201601" y="44720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978142" y="41760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754683" y="38800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531224" y="35841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8307765" y="32840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084306" y="29880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860847" y="26920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0637388" y="23960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316848" y="24073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093389" y="30979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869929" y="35213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3646470" y="43394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4423011" y="47710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9552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76093" y="16674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9552" y="44751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76093" y="41791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752634" y="38831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29175" y="35871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05716" y="32870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082257" y="29910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858798" y="26951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635339" y="23991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316128" y="24109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092669" y="31015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869210" y="35250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645751" y="43430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22292" y="47747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833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75374" y="16710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198833" y="44787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975374" y="4182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6751914" y="38867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7528455" y="35907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8304996" y="32906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081537" y="29947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858078" y="26987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0634619" y="24027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316848" y="2414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093389" y="31052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869929" y="35286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646470" y="43466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23011" y="47783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9552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76093" y="1674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199552" y="44823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976093" y="4186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6752634" y="38903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7529175" y="35944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8305716" y="32943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082257" y="29983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858798" y="2702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0635339" y="24063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318897" y="24176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095438" y="31082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871979" y="35317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3648519" y="43497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4425060" y="47813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1601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78142" y="16777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201601" y="44854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978142" y="41894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6754683" y="38934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7531224" y="35974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8307765" y="32973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084306" y="30014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860847" y="27054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0637388" y="24094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321963" y="24197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098504" y="31103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875045" y="35337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3651586" y="43518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4428127" y="47834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4668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1209" y="16797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204668" y="44874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981209" y="41914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6757750" y="38955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7534291" y="35995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8310832" y="32994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087373" y="30034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863914" y="2707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0640455" y="24114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325581" y="24204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102122" y="31110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878663" y="35344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3655204" y="43525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4431745" y="47841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8286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84826" y="16804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208286" y="44881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984826" y="41922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6761367" y="38962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7537908" y="36002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8314449" y="33001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090990" y="30041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867531" y="27081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0644072" y="24122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329198" y="24197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105739" y="31103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882280" y="35337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3658821" y="43518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4435362" y="47834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903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88444" y="16797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211903" y="44874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988444" y="41914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6764985" y="38955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7541526" y="35995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8318067" y="32994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094608" y="30034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871149" y="2707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0647689" y="24114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332265" y="24176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108806" y="31082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885347" y="35317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3661888" y="43497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4438429" y="47813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970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1511" y="16777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214970" y="44854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5991511" y="41894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6768052" y="38934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7544593" y="35974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8321133" y="32973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097674" y="30014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9874215" y="27054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0650756" y="24094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1334314" y="2414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110855" y="31052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887396" y="35286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3663937" y="43466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4440478" y="47783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7019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993560" y="1674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217019" y="44823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5993560" y="4186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6770101" y="38903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7546642" y="35944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8323183" y="32943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099724" y="29983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9876264" y="2702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0652805" y="24063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1335034" y="24109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111575" y="31015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2888116" y="35250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3664657" y="43430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4441198" y="47747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738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994279" y="16710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217738" y="44787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5994279" y="4182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770820" y="38867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7547361" y="35907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8323902" y="32906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100443" y="29947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9876984" y="26987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0653525" y="24027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1325581" y="24109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2,883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102122" y="31015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2,715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2878663" y="35250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2,612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3655204" y="43430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2,413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4431745" y="47747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8286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2,266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84826" y="16710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3,063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208286" y="44787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5984826" y="4182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2,452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761367" y="38867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2,524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537908" y="35907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2,596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8314449" y="32906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2,669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090990" y="29947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2,741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9867531" y="26987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2,813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10644072" y="24027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2,885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538348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97239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456131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4150226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73914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332805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2,700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91697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2,800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250588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2,900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209480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3,000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168371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3,100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127263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3,200</a:t>
              </a:r>
            </a:p>
          </p:txBody>
        </p:sp>
        <p:sp>
          <p:nvSpPr>
            <p:cNvPr id="300" name="pl300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tx314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8" name="tx32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9" name="pl329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0" name="pt330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1" name="pl331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2" name="pg332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3" name="tx333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805887"/>
              <a:ext cx="1953108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White | Desert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489830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02732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156337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2285352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1414367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1437989" y="3156337"/>
              <a:ext cx="3904833" cy="1916166"/>
            </a:xfrm>
            <a:custGeom>
              <a:avLst/>
              <a:pathLst>
                <a:path w="3904833" h="1916166">
                  <a:moveTo>
                    <a:pt x="0" y="1916166"/>
                  </a:moveTo>
                  <a:lnTo>
                    <a:pt x="780966" y="1741969"/>
                  </a:lnTo>
                  <a:lnTo>
                    <a:pt x="1561933" y="1567772"/>
                  </a:lnTo>
                  <a:lnTo>
                    <a:pt x="2342900" y="348393"/>
                  </a:lnTo>
                  <a:lnTo>
                    <a:pt x="3123866" y="0"/>
                  </a:lnTo>
                  <a:lnTo>
                    <a:pt x="3904833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3780889" y="1762761"/>
              <a:ext cx="7028700" cy="1741969"/>
            </a:xfrm>
            <a:custGeom>
              <a:avLst/>
              <a:pathLst>
                <a:path w="7028700" h="1741969">
                  <a:moveTo>
                    <a:pt x="0" y="1741969"/>
                  </a:moveTo>
                  <a:lnTo>
                    <a:pt x="780966" y="1567772"/>
                  </a:lnTo>
                  <a:lnTo>
                    <a:pt x="1561933" y="1393575"/>
                  </a:lnTo>
                  <a:lnTo>
                    <a:pt x="2342900" y="1219378"/>
                  </a:lnTo>
                  <a:lnTo>
                    <a:pt x="3123866" y="1045181"/>
                  </a:lnTo>
                  <a:lnTo>
                    <a:pt x="3904833" y="696787"/>
                  </a:lnTo>
                  <a:lnTo>
                    <a:pt x="4685800" y="522590"/>
                  </a:lnTo>
                  <a:lnTo>
                    <a:pt x="5466766" y="348393"/>
                  </a:lnTo>
                  <a:lnTo>
                    <a:pt x="6247733" y="174196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160253" y="483960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941220" y="466540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722186" y="344602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503153" y="309763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84120" y="309763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3722186" y="344602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4503153" y="327183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5284120" y="3097634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065086" y="292343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846053" y="274924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7627020" y="240084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8407986" y="222664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188953" y="205245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969920" y="187825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10750886" y="170405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tx28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92761" y="4687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73727" y="45137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54694" y="32944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35661" y="29460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6627" y="29460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5661" y="31202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997594" y="2771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778561" y="25976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7559527" y="22492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8340494" y="20750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121461" y="19008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902427" y="17266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0683394" y="15524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090712" y="46849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871678" y="45107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3652645" y="32913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33612" y="2942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14578" y="2942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33612" y="31171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995545" y="27687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76512" y="25945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57478" y="22461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38445" y="20719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19412" y="18977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00378" y="1723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681345" y="15493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87645" y="46828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68611" y="45086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49578" y="32892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30545" y="29408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1511" y="29408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30545" y="31150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992478" y="27667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6773445" y="25925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7554412" y="22441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8335378" y="20699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9116345" y="18957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897312" y="17215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10678278" y="15473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084027" y="46821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864994" y="45079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3645961" y="32885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4426927" y="29401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207894" y="29401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4426927" y="31143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988861" y="27659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6769827" y="25917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7550794" y="22433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8331761" y="20691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9112727" y="18949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9893694" y="17207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10674661" y="15466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080410" y="46828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2861376" y="45086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3642343" y="32892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4423310" y="29408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204277" y="29408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23310" y="31150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985243" y="27667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6766210" y="25925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7547177" y="22441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8328143" y="20699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9109110" y="18957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9890077" y="17215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10671043" y="15473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077343" y="46849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2858310" y="45107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3639276" y="32913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4420243" y="2942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201210" y="2942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4420243" y="31171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5982176" y="27687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6763143" y="25945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7544110" y="22461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8325077" y="20719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9106043" y="18977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9887010" y="1723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10667977" y="15493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075294" y="4687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2856261" y="45137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3637227" y="32944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4418194" y="29460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199161" y="29460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4418194" y="31202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5980127" y="2771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6761094" y="25976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7542061" y="22492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8323027" y="20750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9103994" y="19008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9884961" y="17266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10665927" y="15524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2074574" y="46915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2855541" y="45174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3636508" y="32980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4417474" y="2949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8441" y="2949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4417474" y="31238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5979408" y="27754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6760374" y="26012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7541341" y="22528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8322308" y="20786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103274" y="1904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9884241" y="1730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0665208" y="15560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075294" y="46952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856261" y="45210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3637227" y="33016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4418194" y="29532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9161" y="29532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4418194" y="31274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980127" y="27790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6761094" y="26048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7542061" y="22564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8323027" y="20822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103994" y="19080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884961" y="17338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0665927" y="15596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077343" y="46982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858310" y="4524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639276" y="33047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20243" y="29563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01210" y="29563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4420243" y="31305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82176" y="27821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63143" y="26079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44110" y="22595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25077" y="20853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106043" y="19111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887010" y="17369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67977" y="15627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080410" y="47003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61376" y="45261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42343" y="33067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23310" y="29583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4277" y="29583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4423310" y="31325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5243" y="27841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66210" y="26099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47177" y="22615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28143" y="20873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109110" y="19131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890077" y="17389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71043" y="15647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84027" y="47010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64994" y="45268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45961" y="33074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26927" y="29590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7894" y="29590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4426927" y="31332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861" y="27848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769827" y="26106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50794" y="22622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331761" y="20880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112727" y="19139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893694" y="17397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74661" y="15655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087645" y="47003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68611" y="45261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49578" y="33067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30545" y="29583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11511" y="29583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30545" y="31325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2478" y="27841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773445" y="26099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54412" y="22615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335378" y="20873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116345" y="19131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897312" y="17389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678278" y="15647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090712" y="46982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871678" y="4524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652645" y="33047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33612" y="29563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4578" y="29563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33612" y="31305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5545" y="27821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776512" y="26079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57478" y="22595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38445" y="20853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119412" y="19111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900378" y="17369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681345" y="15627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092761" y="46952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873727" y="45210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654694" y="33016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35661" y="29532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6627" y="29532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5661" y="31274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7594" y="27790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778561" y="26048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7559527" y="22564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8340494" y="20822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121461" y="19080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902427" y="17338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0683394" y="15596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093480" y="46915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874447" y="45174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3655414" y="32980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36380" y="2949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7347" y="2949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6380" y="31238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998314" y="27754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779280" y="26012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7560247" y="22528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8341214" y="20786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122180" y="1904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903147" y="1730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0684114" y="15560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084027" y="46915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864994" y="45174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3645961" y="32980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4426927" y="2949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07894" y="2949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26927" y="31238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988861" y="27754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69827" y="26012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50794" y="22528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31761" y="20786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12727" y="1904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893694" y="1730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674661" y="15560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81689" y="485372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81689" y="398274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81689" y="3111760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681689" y="2240775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681689" y="1369790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71" name="pl271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2" name="pl272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3" name="pl273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4" name="pl274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5" name="pl275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pl283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4" name="pl284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tx285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99" name="tx299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00" name="pl300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t301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03" name="pg303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20462" y="805887"/>
              <a:ext cx="224984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Pell Grant Recipient | Desert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0725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155857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23921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232256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140592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1437989" y="3239211"/>
              <a:ext cx="3904833" cy="1833291"/>
            </a:xfrm>
            <a:custGeom>
              <a:avLst/>
              <a:pathLst>
                <a:path w="3904833" h="1833291">
                  <a:moveTo>
                    <a:pt x="0" y="1833291"/>
                  </a:moveTo>
                  <a:lnTo>
                    <a:pt x="780966" y="1833291"/>
                  </a:lnTo>
                  <a:lnTo>
                    <a:pt x="1561933" y="1466633"/>
                  </a:lnTo>
                  <a:lnTo>
                    <a:pt x="2342900" y="366658"/>
                  </a:lnTo>
                  <a:lnTo>
                    <a:pt x="3123866" y="0"/>
                  </a:lnTo>
                  <a:lnTo>
                    <a:pt x="3904833" y="183329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3780889" y="1772578"/>
              <a:ext cx="7028700" cy="1833291"/>
            </a:xfrm>
            <a:custGeom>
              <a:avLst/>
              <a:pathLst>
                <a:path w="7028700" h="1833291">
                  <a:moveTo>
                    <a:pt x="0" y="1833291"/>
                  </a:moveTo>
                  <a:lnTo>
                    <a:pt x="780966" y="1649962"/>
                  </a:lnTo>
                  <a:lnTo>
                    <a:pt x="1561933" y="1466633"/>
                  </a:lnTo>
                  <a:lnTo>
                    <a:pt x="2342900" y="1283303"/>
                  </a:lnTo>
                  <a:lnTo>
                    <a:pt x="3123866" y="1099974"/>
                  </a:lnTo>
                  <a:lnTo>
                    <a:pt x="3904833" y="733316"/>
                  </a:lnTo>
                  <a:lnTo>
                    <a:pt x="4685800" y="549987"/>
                  </a:lnTo>
                  <a:lnTo>
                    <a:pt x="5466766" y="366658"/>
                  </a:lnTo>
                  <a:lnTo>
                    <a:pt x="6247733" y="183329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160253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941220" y="464714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722186" y="354716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503153" y="318050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84120" y="336383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3722186" y="354716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4503153" y="336383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5284120" y="318050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065086" y="299718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846053" y="281385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7627020" y="244719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8407986" y="226386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188953" y="208053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969920" y="189720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10750886" y="171387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tx28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92761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73727" y="44955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54694" y="33955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35661" y="30288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6627" y="32122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5661" y="32122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6627" y="30288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997594" y="28455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778561" y="26622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7559527" y="22955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8340494" y="21122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121461" y="19289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902427" y="17455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0683394" y="15622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090712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71678" y="4492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52645" y="33924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33612" y="30258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4578" y="32091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33612" y="32091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4578" y="30258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95545" y="28424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776512" y="26591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7557478" y="22925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8338445" y="21091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119412" y="19258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900378" y="17425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0681345" y="15591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087645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868611" y="44904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3649578" y="33904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30545" y="30237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1511" y="32071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30545" y="32071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1511" y="30237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2478" y="28404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773445" y="26571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7554412" y="22904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8335378" y="21071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116345" y="19237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897312" y="17404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0678278" y="1557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084027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64994" y="44896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45961" y="33897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26927" y="30230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894" y="32063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26927" y="32063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894" y="30230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88861" y="28397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769827" y="26563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7550794" y="22897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8331761" y="21064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112727" y="19230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893694" y="17397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0674661" y="15564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080410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61376" y="44904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42343" y="33904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23310" y="30237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4277" y="32071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23310" y="32071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4277" y="30237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85243" y="28404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766210" y="26571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7547177" y="22904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8328143" y="21071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109110" y="19237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890077" y="17404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0671043" y="1557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077343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58310" y="4492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39276" y="33924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20243" y="30258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1210" y="32091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20243" y="32091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1210" y="30258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82176" y="28424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763143" y="26591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7544110" y="22925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8325077" y="21091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106043" y="19258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887010" y="17425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0667977" y="15591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0752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856261" y="44955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3637227" y="33955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4418194" y="30288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9161" y="32122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18194" y="32122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9161" y="30288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80127" y="28455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761094" y="26622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7542061" y="22955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8323027" y="21122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103994" y="19289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884961" y="17455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0665927" y="15622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07457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855541" y="4499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3636508" y="33991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4417474" y="30325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8441" y="32158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17474" y="32158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8441" y="30325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79408" y="28491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760374" y="26658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7541341" y="22991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8322308" y="21158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103274" y="19325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884241" y="17492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0665208" y="15658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0752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856261" y="45027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3637227" y="3402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4418194" y="3036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9161" y="3219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18194" y="3219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9161" y="3036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0127" y="28527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761094" y="26694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7542061" y="23028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8323027" y="21194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103994" y="19361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884961" y="17528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0665927" y="15694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077343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858310" y="4505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3639276" y="34058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4420243" y="30391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1210" y="32225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20243" y="32225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1210" y="30391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82176" y="28558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763143" y="26725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7544110" y="23058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8325077" y="21225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106043" y="19392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887010" y="17558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0667977" y="15725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080410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861376" y="45078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3642343" y="34078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4423310" y="30412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4277" y="3224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23310" y="3224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4277" y="30412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85243" y="28579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766210" y="26745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7547177" y="23079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8328143" y="21245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109110" y="19412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890077" y="17579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0671043" y="15746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084027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864994" y="4508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3645961" y="34086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4426927" y="30419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894" y="32252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6927" y="32252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894" y="30419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88861" y="28586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769827" y="26752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7550794" y="23086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8331761" y="21253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112727" y="19419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893694" y="17586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0674661" y="15753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087645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868611" y="45078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3649578" y="34078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4430545" y="30412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1511" y="3224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30545" y="3224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1511" y="30412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2478" y="28579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73445" y="26745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54412" y="23079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35378" y="21245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16345" y="19412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897312" y="17579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678278" y="15746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090712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71678" y="4505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52645" y="34058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33612" y="30391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4578" y="32225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33612" y="32225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4578" y="30391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5545" y="28558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776512" y="26725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7557478" y="23058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8338445" y="21225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119412" y="19392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900378" y="17558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0681345" y="15725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092761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873727" y="45027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3654694" y="3402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35661" y="3036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6627" y="3219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5661" y="3219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6627" y="3036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997594" y="28527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778561" y="26694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7559527" y="23028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8340494" y="21194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121461" y="19361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902427" y="17528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0683394" y="15694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093480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874447" y="4499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3655414" y="33991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4436380" y="30325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7347" y="32158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36380" y="32158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7347" y="30325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998314" y="28491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779280" y="26658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7560247" y="22991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8341214" y="21158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122180" y="19325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903147" y="17492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0684114" y="15658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084027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864994" y="4499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3645961" y="33991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4426927" y="30325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894" y="32158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26927" y="32158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894" y="30325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88861" y="28491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769827" y="26658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7550794" y="22991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8331761" y="21158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112727" y="19325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893694" y="17492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10674661" y="15658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5027926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4111280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319463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227798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136134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88" name="pl288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6" name="tx316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7" name="pl317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8" name="pt318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9" name="pl319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0" name="pg320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1" name="tx321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805887"/>
              <a:ext cx="3702372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College Promise Grant/BOG Recipient | Desert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0725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62359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417468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3725775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327686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69409" y="282795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69409" y="2379047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69409" y="193013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69409" y="148122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437989" y="1930138"/>
              <a:ext cx="3904833" cy="3142365"/>
            </a:xfrm>
            <a:custGeom>
              <a:avLst/>
              <a:pathLst>
                <a:path w="3904833" h="3142365">
                  <a:moveTo>
                    <a:pt x="0" y="1795637"/>
                  </a:moveTo>
                  <a:lnTo>
                    <a:pt x="780966" y="1975200"/>
                  </a:lnTo>
                  <a:lnTo>
                    <a:pt x="1561933" y="3142365"/>
                  </a:lnTo>
                  <a:lnTo>
                    <a:pt x="2342900" y="628473"/>
                  </a:lnTo>
                  <a:lnTo>
                    <a:pt x="3123866" y="0"/>
                  </a:lnTo>
                  <a:lnTo>
                    <a:pt x="3904833" y="628473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3780889" y="1660792"/>
              <a:ext cx="7028700" cy="897818"/>
            </a:xfrm>
            <a:custGeom>
              <a:avLst/>
              <a:pathLst>
                <a:path w="7028700" h="897818">
                  <a:moveTo>
                    <a:pt x="0" y="897818"/>
                  </a:moveTo>
                  <a:lnTo>
                    <a:pt x="780966" y="808036"/>
                  </a:lnTo>
                  <a:lnTo>
                    <a:pt x="1561933" y="718254"/>
                  </a:lnTo>
                  <a:lnTo>
                    <a:pt x="2342900" y="628473"/>
                  </a:lnTo>
                  <a:lnTo>
                    <a:pt x="3123866" y="538691"/>
                  </a:lnTo>
                  <a:lnTo>
                    <a:pt x="3904833" y="359127"/>
                  </a:lnTo>
                  <a:lnTo>
                    <a:pt x="4685800" y="269345"/>
                  </a:lnTo>
                  <a:lnTo>
                    <a:pt x="5466766" y="179563"/>
                  </a:lnTo>
                  <a:lnTo>
                    <a:pt x="6247733" y="89781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379286" y="366707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160253" y="384663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41220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722186" y="249990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503153" y="187143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284120" y="249990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3722186" y="2499908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503153" y="2410126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284120" y="232034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65086" y="2230563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46053" y="214078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27020" y="196121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407986" y="187143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188953" y="178165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69920" y="169187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50886" y="160209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311794" y="3515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92761" y="36950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910802" y="486217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54694" y="23482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35661" y="17198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627" y="23482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4435661" y="22585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6627" y="21687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7594" y="20789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78561" y="19891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59527" y="18095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40494" y="17198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21461" y="16300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02427" y="15402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683394" y="14504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309745" y="35123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090712" y="36919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908753" y="4859112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52645" y="23452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33612" y="17167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578" y="23452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33612" y="22554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578" y="21656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5545" y="20758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776512" y="19860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557478" y="1806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38445" y="17167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119412" y="16269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900378" y="1537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681345" y="14474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306678" y="35103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087645" y="36898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905686" y="485706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49578" y="2343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30545" y="17146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511" y="2343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4430545" y="22533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511" y="21636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92478" y="20738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773445" y="19840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554412" y="1804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35378" y="17146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116345" y="16249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897312" y="15351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678278" y="14453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303061" y="3509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084027" y="3689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902068" y="485634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45961" y="2342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26927" y="17139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894" y="2342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26927" y="22526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7894" y="21628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88861" y="20731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769827" y="19833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50794" y="18037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31761" y="17139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112727" y="16241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893694" y="1534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674661" y="14446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299443" y="35103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80410" y="36898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98451" y="485706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42343" y="2343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23310" y="17146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4277" y="2343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23310" y="22533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4277" y="21636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5243" y="20738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66210" y="19840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47177" y="1804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28143" y="17146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109110" y="16249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890077" y="15351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671043" y="14453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296376" y="35123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077343" y="36919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95384" y="4859112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39276" y="23452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20243" y="17167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1210" y="23452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20243" y="22554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1210" y="21656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82176" y="20758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763143" y="19860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44110" y="1806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25077" y="17167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106043" y="16269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887010" y="15371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667977" y="14474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294327" y="3515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75294" y="36950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93335" y="486217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37227" y="23482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18194" y="17198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9161" y="23482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4418194" y="22585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9161" y="21687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80127" y="20789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761094" y="19891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42061" y="18095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23027" y="17198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103994" y="16300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884961" y="15402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665927" y="14504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293608" y="35190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74574" y="36986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92616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36508" y="2351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17474" y="1723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441" y="2351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17474" y="2262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441" y="21723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79408" y="20825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60374" y="19927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41341" y="18132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22308" y="1723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103274" y="16336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884241" y="15438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665208" y="1454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294327" y="35226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75294" y="3702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93335" y="4869414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37227" y="2355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18194" y="17270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9161" y="2355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18194" y="22657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9161" y="21759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0127" y="20861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61094" y="19963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42061" y="18168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23027" y="17270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03994" y="16372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884961" y="15474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665927" y="14577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296376" y="35257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77343" y="37053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95384" y="4872480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39276" y="23585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20243" y="17301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1210" y="23585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4420243" y="22688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1210" y="21790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2176" y="20892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63143" y="19994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44110" y="18198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25077" y="17301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106043" y="16403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887010" y="15505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67977" y="1460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299443" y="35278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80410" y="37073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98451" y="487452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42343" y="23606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23310" y="1732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4277" y="23606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4423310" y="22708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4277" y="21810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5243" y="20912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766210" y="20015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47177" y="1821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28143" y="1732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109110" y="16423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890077" y="15526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671043" y="14628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303061" y="35285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084027" y="37080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902068" y="487524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45961" y="23613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26927" y="17328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894" y="23613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4426927" y="22715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7894" y="21817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88861" y="20920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769827" y="20022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50794" y="18226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31761" y="17328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112727" y="16431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893694" y="15533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674661" y="14635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306678" y="35278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087645" y="37073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905686" y="487452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49578" y="23606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30545" y="1732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511" y="23606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4430545" y="22708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511" y="21810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2478" y="20912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73445" y="20015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54412" y="18219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35378" y="1732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116345" y="16423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897312" y="15526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678278" y="14628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309745" y="35257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090712" y="37053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908753" y="4872480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52645" y="23585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33612" y="17301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578" y="23585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4433612" y="22688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578" y="21790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5545" y="20892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776512" y="19994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557478" y="18198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38445" y="17301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119412" y="16403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900378" y="15505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681345" y="1460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311794" y="35226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092761" y="3702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910802" y="4869414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54694" y="2355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35661" y="17270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6627" y="2355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4435661" y="22657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6627" y="21759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997594" y="20861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78561" y="19963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59527" y="18168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40494" y="17270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121461" y="16372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902427" y="15474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683394" y="14577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312514" y="35190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093480" y="36986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911521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55414" y="2351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36380" y="1723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347" y="2351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4436380" y="2262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347" y="21723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998314" y="20825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779280" y="19927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560247" y="18132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41214" y="1723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22180" y="16336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903147" y="15438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684114" y="1454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303061" y="35190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084027" y="36986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902068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45961" y="2351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26927" y="1723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894" y="2351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4426927" y="2262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7894" y="21723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88861" y="20825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769827" y="19927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50794" y="18132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31761" y="1723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112727" y="16336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893694" y="15438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674661" y="1454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746840" y="5027926"/>
              <a:ext cx="171958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46840" y="4579016"/>
              <a:ext cx="171958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13010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681198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23228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78337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334470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188556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43665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1686582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Foster Youth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496227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41113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85998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3308845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2757702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69409" y="220655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69409" y="1655415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2" name="pl12"/>
            <p:cNvSpPr/>
            <p:nvPr/>
          </p:nvSpPr>
          <p:spPr>
            <a:xfrm>
              <a:off x="1437989" y="2757702"/>
              <a:ext cx="3904833" cy="2314801"/>
            </a:xfrm>
            <a:custGeom>
              <a:avLst/>
              <a:pathLst>
                <a:path w="3904833" h="2314801">
                  <a:moveTo>
                    <a:pt x="0" y="2314801"/>
                  </a:moveTo>
                  <a:lnTo>
                    <a:pt x="780966" y="2094344"/>
                  </a:lnTo>
                  <a:lnTo>
                    <a:pt x="1561933" y="1212514"/>
                  </a:lnTo>
                  <a:lnTo>
                    <a:pt x="2342900" y="110228"/>
                  </a:lnTo>
                  <a:lnTo>
                    <a:pt x="3123866" y="0"/>
                  </a:lnTo>
                  <a:lnTo>
                    <a:pt x="3904833" y="1322743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3780889" y="1765644"/>
              <a:ext cx="7028700" cy="1102286"/>
            </a:xfrm>
            <a:custGeom>
              <a:avLst/>
              <a:pathLst>
                <a:path w="7028700" h="1102286">
                  <a:moveTo>
                    <a:pt x="0" y="1102286"/>
                  </a:moveTo>
                  <a:lnTo>
                    <a:pt x="780966" y="992057"/>
                  </a:lnTo>
                  <a:lnTo>
                    <a:pt x="1561933" y="881829"/>
                  </a:lnTo>
                  <a:lnTo>
                    <a:pt x="2342900" y="771600"/>
                  </a:lnTo>
                  <a:lnTo>
                    <a:pt x="3123866" y="661371"/>
                  </a:lnTo>
                  <a:lnTo>
                    <a:pt x="3904833" y="440914"/>
                  </a:lnTo>
                  <a:lnTo>
                    <a:pt x="4685800" y="330685"/>
                  </a:lnTo>
                  <a:lnTo>
                    <a:pt x="5466766" y="220457"/>
                  </a:lnTo>
                  <a:lnTo>
                    <a:pt x="6247733" y="110228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160253" y="4793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41220" y="391151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722186" y="280922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503153" y="269899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284120" y="40217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3722186" y="2809228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4503153" y="269899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5284120" y="258877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065086" y="247854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846053" y="2368313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7627020" y="214785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8407986" y="203762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188953" y="192739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969920" y="181717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10750886" y="170694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tx30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092761" y="46417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873727" y="37598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654694" y="26576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5661" y="25473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6627" y="38701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6627" y="24371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997594" y="23269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778561" y="22166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7559527" y="19962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8340494" y="18860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121461" y="17757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902427" y="16655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0683394" y="15553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90712" y="46386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71678" y="37568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52645" y="26545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33612" y="25443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4578" y="38670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4578" y="2434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95545" y="23238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776512" y="22136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7557478" y="19931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8338445" y="18829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119412" y="17727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900378" y="16624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0681345" y="15522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087645" y="46366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868611" y="37547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3649578" y="26524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30545" y="2542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1511" y="38650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1511" y="24320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992478" y="23218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6773445" y="22115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7554412" y="19911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8335378" y="18808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116345" y="17706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897312" y="16604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0678278" y="15502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084027" y="46358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864994" y="37540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3645961" y="26517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4426927" y="25415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207894" y="38642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894" y="24313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88861" y="23210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769827" y="22108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7550794" y="19903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8331761" y="18801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112727" y="17699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893694" y="16597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0674661" y="15494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80410" y="46366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61376" y="37547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42343" y="26524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23310" y="2542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4277" y="38650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204277" y="24320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985243" y="23218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6766210" y="22115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7547177" y="19911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8328143" y="18808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9109110" y="17706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890077" y="16604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10671043" y="15502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2077343" y="46386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858310" y="37568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3639276" y="26545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4420243" y="25443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5201210" y="38670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01210" y="2434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982176" y="23238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6763143" y="22136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7544110" y="19931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8325077" y="18829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9106043" y="17727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9887010" y="16624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10667977" y="15522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2075294" y="46417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2856261" y="37598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3637227" y="26576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4418194" y="25473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5199161" y="38701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5199161" y="24371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980127" y="23269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761094" y="22166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7542061" y="19962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8323027" y="18860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9103994" y="17757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9884961" y="16655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10665927" y="15553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2074574" y="46453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2855541" y="37635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3636508" y="26612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4417474" y="25509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5198441" y="38737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5198441" y="2440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5979408" y="23305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6760374" y="2220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7541341" y="19998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8322308" y="18896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9103274" y="17793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9884241" y="16691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10665208" y="15589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2075294" y="46489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2856261" y="37671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3637227" y="26648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4418194" y="25546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199161" y="38773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199161" y="24443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5980127" y="23341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6761094" y="22239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7542061" y="20034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8323027" y="18932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103994" y="17830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9884961" y="16727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10665927" y="15625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2077343" y="46520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2858310" y="37701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3639276" y="26679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4420243" y="25576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201210" y="3880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201210" y="24474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982176" y="23372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6763143" y="2226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7544110" y="20065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8325077" y="18963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106043" y="17860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9887010" y="16758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0667977" y="15656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080410" y="46540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2861376" y="37722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3642343" y="26699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4423310" y="25597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4277" y="38824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204277" y="24495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985243" y="23392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6766210" y="22290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7547177" y="20085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8328143" y="18983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109110" y="17881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890077" y="16778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0671043" y="15676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084027" y="46547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864994" y="37729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3645961" y="26706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4426927" y="2560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7894" y="3883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7894" y="24502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8861" y="23399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769827" y="22297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50794" y="20093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331761" y="18990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112727" y="17888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893694" y="16786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674661" y="15683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087645" y="46540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868611" y="37722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49578" y="26699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30545" y="25597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11511" y="38824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11511" y="24495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92478" y="23392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773445" y="22290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54412" y="20085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35378" y="18983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116345" y="17881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897312" y="16778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678278" y="15676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090712" y="46520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71678" y="37701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52645" y="26679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33612" y="25576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4578" y="3880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4578" y="24474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95545" y="23372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776512" y="2226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7557478" y="20065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8338445" y="18963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119412" y="17860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900378" y="16758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0681345" y="15656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092761" y="46489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873727" y="37671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3654694" y="26648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5661" y="25546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6627" y="38773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6627" y="24443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7594" y="23341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778561" y="22239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7559527" y="20034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8340494" y="18932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121461" y="17830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902427" y="16727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0683394" y="15625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093480" y="46453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874447" y="37635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3655414" y="26612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6380" y="25509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7347" y="38737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7347" y="2440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998314" y="23305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779280" y="2220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7560247" y="19998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8341214" y="18896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122180" y="17793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903147" y="16691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0684114" y="15589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084027" y="46453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864994" y="37635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3645961" y="26612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26927" y="25509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07894" y="38737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07894" y="2440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988861" y="23305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769827" y="2220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7550794" y="19998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8331761" y="18896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112727" y="17793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893694" y="16691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0674661" y="15589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81689" y="491769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681689" y="436655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681689" y="381541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681689" y="3264268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681689" y="2713125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681689" y="216198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681689" y="1610838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70%</a:t>
              </a:r>
            </a:p>
          </p:txBody>
        </p:sp>
        <p:sp>
          <p:nvSpPr>
            <p:cNvPr id="275" name="pl275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pl283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4" name="pl284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tx289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03" name="tx303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04" name="pl304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t305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07" name="pg307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8" name="tx308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20462" y="805887"/>
              <a:ext cx="1291394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Veteran | Desert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2764465"/>
            <a:ext cx="9144000" cy="786809"/>
          </a:xfrm>
        </p:spPr>
        <p:txBody>
          <a:bodyPr/>
          <a:lstStyle/>
          <a:p>
            <a:pPr algn="l" marL="0" marR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cap="none" sz="4400" i="0" b="1" u="none">
                <a:solidFill>
                  <a:srgbClr val="002F6D">
                    <a:alpha val="100000"/>
                  </a:srgbClr>
                </a:solidFill>
                <a:latin typeface="Source Sans Pro"/>
                <a:cs typeface="Source Sans Pro"/>
                <a:ea typeface="Source Sans Pro"/>
                <a:sym typeface="Source Sans Pro"/>
              </a:rPr>
              <a:t>Goal 3: Equity in Support</a:t>
            </a:r>
          </a:p>
        </p:txBody>
      </p:sp>
      <p:sp>
        <p:nvSpPr>
          <p:cNvPr id="3" name=""/>
          <p:cNvSpPr>
            <a:spLocks noGrp="1"/>
          </p:cNvSpPr>
          <p:nvPr>
            <p:ph/>
          </p:nvPr>
        </p:nvSpPr>
        <p:spPr>
          <a:xfrm>
            <a:off x="1527048" y="3474720"/>
            <a:ext cx="9144000" cy="1371600"/>
          </a:xfrm>
        </p:spPr>
        <p:txBody>
          <a:bodyPr/>
          <a:lstStyle/>
          <a:p>
            <a:pPr algn="l" marL="0" marR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cap="none" sz="2800" i="0" b="0" u="none">
                <a:solidFill>
                  <a:srgbClr val="53575A">
                    <a:alpha val="100000"/>
                  </a:srgbClr>
                </a:solidFill>
                <a:latin typeface="Source Sans Pro"/>
                <a:cs typeface="Source Sans Pro"/>
                <a:ea typeface="Source Sans Pro"/>
                <a:sym typeface="Source Sans Pro"/>
              </a:rPr>
              <a:t>Increase with equity the number of California Community College students receiving state and federal aid for which they are eligible to better support their educational journey.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92980" y="5130281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92980" y="4575558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92980" y="4020836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92980" y="3466114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92980" y="2911392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92980" y="2356670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92980" y="1801947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92980" y="1247225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642364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tx12"/>
            <p:cNvSpPr/>
            <p:nvPr/>
          </p:nvSpPr>
          <p:spPr>
            <a:xfrm>
              <a:off x="4702494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3" name="pl13"/>
            <p:cNvSpPr/>
            <p:nvPr/>
          </p:nvSpPr>
          <p:spPr>
            <a:xfrm>
              <a:off x="1555943" y="1996100"/>
              <a:ext cx="4629631" cy="3179944"/>
            </a:xfrm>
            <a:custGeom>
              <a:avLst/>
              <a:pathLst>
                <a:path w="4629631" h="3179944">
                  <a:moveTo>
                    <a:pt x="0" y="485381"/>
                  </a:moveTo>
                  <a:lnTo>
                    <a:pt x="771605" y="191379"/>
                  </a:lnTo>
                  <a:lnTo>
                    <a:pt x="1543210" y="0"/>
                  </a:lnTo>
                  <a:lnTo>
                    <a:pt x="2314815" y="1743214"/>
                  </a:lnTo>
                  <a:lnTo>
                    <a:pt x="3086420" y="2831856"/>
                  </a:lnTo>
                  <a:lnTo>
                    <a:pt x="3858026" y="3179944"/>
                  </a:lnTo>
                  <a:lnTo>
                    <a:pt x="4629631" y="142979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642364" y="3466114"/>
              <a:ext cx="6172841" cy="1361842"/>
            </a:xfrm>
            <a:custGeom>
              <a:avLst/>
              <a:pathLst>
                <a:path w="6172841" h="1361842">
                  <a:moveTo>
                    <a:pt x="0" y="1361842"/>
                  </a:moveTo>
                  <a:lnTo>
                    <a:pt x="771605" y="1191265"/>
                  </a:lnTo>
                  <a:lnTo>
                    <a:pt x="1543210" y="1020688"/>
                  </a:lnTo>
                  <a:lnTo>
                    <a:pt x="2314815" y="851498"/>
                  </a:lnTo>
                  <a:lnTo>
                    <a:pt x="3086420" y="680921"/>
                  </a:lnTo>
                  <a:lnTo>
                    <a:pt x="3858026" y="510344"/>
                  </a:lnTo>
                  <a:lnTo>
                    <a:pt x="4629631" y="341154"/>
                  </a:lnTo>
                  <a:lnTo>
                    <a:pt x="5401236" y="170577"/>
                  </a:lnTo>
                  <a:lnTo>
                    <a:pt x="617284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1497240" y="242278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268846" y="212877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040451" y="19373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3812056" y="368061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4583661" y="476925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5355267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6126872" y="336719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4583661" y="476925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5355267" y="459867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126872" y="442810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898477" y="425891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7670082" y="408833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8441687" y="391775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213293" y="374856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984898" y="357798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10756503" y="340741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tx31"/>
            <p:cNvSpPr/>
            <p:nvPr/>
          </p:nvSpPr>
          <p:spPr>
            <a:xfrm>
              <a:off x="1359429" y="22491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131035" y="19551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902640" y="17638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74245" y="35070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82925" y="45956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54530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989061" y="31936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54530" y="44250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989061" y="425450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760666" y="40853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7532271" y="39147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8303877" y="37441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075482" y="35749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847087" y="34043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0618692" y="32338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357380" y="22461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128985" y="19521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900591" y="17607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72196" y="350395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80876" y="45925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52481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87012" y="31905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52481" y="4422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87012" y="42514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758617" y="40822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7530222" y="391167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8301827" y="37410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073433" y="35719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845038" y="340133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0616643" y="32307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354314" y="22440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125919" y="19500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97524" y="17586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69129" y="35019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77809" y="45905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49414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83945" y="31884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49414" y="44199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83945" y="424939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6755550" y="40802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7527155" y="390962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8298761" y="37390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070366" y="35698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841971" y="339928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0613576" y="32287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350696" y="22433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122301" y="19493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93907" y="17579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65512" y="35011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74192" y="45898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45797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80327" y="318776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45797" y="44192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80327" y="424867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751933" y="407948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7523538" y="39089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8295143" y="373832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066748" y="35691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838354" y="339856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0609959" y="32279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347079" y="22440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118684" y="19500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90289" y="17586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61894" y="35019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70574" y="45905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42179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76710" y="31884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42179" y="44199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76710" y="424939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748315" y="40802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7519920" y="390962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8291526" y="37390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063131" y="35698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834736" y="339928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0606341" y="32287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344012" y="22461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115617" y="19521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887222" y="17607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3658828" y="350395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67507" y="45925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39113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73643" y="31905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39113" y="4422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73643" y="42514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745248" y="40822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7516854" y="391167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8288459" y="37410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060064" y="35719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831669" y="340133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0603275" y="32307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341963" y="22491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113568" y="19551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885173" y="17638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3656778" y="35070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65458" y="45956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237063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71594" y="31936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237063" y="44250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71594" y="425450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743199" y="40853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7514805" y="39147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8286410" y="37441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058015" y="35749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829620" y="34043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0601226" y="32338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341243" y="22528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112848" y="19588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884454" y="17674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656059" y="35106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64739" y="45992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236344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70875" y="31972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236344" y="44287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70875" y="42581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742480" y="40889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514085" y="39183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285690" y="37477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057296" y="35785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828901" y="34080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600506" y="32374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341963" y="22564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113568" y="19624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885173" y="17710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3656778" y="35142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65458" y="46028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237063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71594" y="32008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37063" y="4432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71594" y="426174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743199" y="40925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7514805" y="392197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8286410" y="37513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058015" y="358220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829620" y="341163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0601226" y="32410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344012" y="22594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115617" y="19654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887222" y="17741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3658828" y="35173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67507" y="46059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39113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73643" y="32039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39113" y="44353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73643" y="426481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45248" y="40956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16854" y="392504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288459" y="37544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060064" y="358527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831669" y="34146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603275" y="32441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347079" y="22615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118684" y="19675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90289" y="17761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61894" y="35193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70574" y="46080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42179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76710" y="32059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42179" y="44374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76710" y="42668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748315" y="40976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19920" y="392709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291526" y="37565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063131" y="358732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834736" y="34167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06341" y="32461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350696" y="22622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122301" y="19682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93907" y="177687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65512" y="35200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74192" y="46087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45797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80327" y="320667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45797" y="44381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80327" y="426757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751933" y="40983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7523538" y="392781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8295143" y="37572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066748" y="358804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838354" y="341746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0609959" y="32468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354314" y="22615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125919" y="19675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897524" y="17761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3669129" y="35193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77809" y="46080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49414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83945" y="32059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49414" y="44374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83945" y="42668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755550" y="40976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7527155" y="392709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8298761" y="37565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070366" y="358732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841971" y="34167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0613576" y="32461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357380" y="22594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128985" y="19654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900591" y="17741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3672196" y="35173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80876" y="46059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52481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87012" y="32039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52481" y="44353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87012" y="426481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758617" y="40956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7530222" y="392504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8301827" y="37544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073433" y="358527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845038" y="34146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0616643" y="32441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359429" y="22564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131035" y="19624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902640" y="17710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3674245" y="35142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82925" y="46028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54530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989061" y="32008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54530" y="4432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989061" y="426174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760666" y="40925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7532271" y="392197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8303877" y="37513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075482" y="358220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847087" y="341163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0618692" y="32410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360149" y="22528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131754" y="19588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903359" y="17674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3674965" y="35106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83644" y="45992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55250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989780" y="31972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55250" y="44287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989780" y="42581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761386" y="40889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7532991" y="39183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8304596" y="37477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076201" y="35785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847807" y="34080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0619412" y="32374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350696" y="22528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122301" y="19588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893907" y="17674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3665512" y="35106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74192" y="45992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45797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80327" y="31972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45797" y="44287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9,941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80327" y="42581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10,064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751933" y="40889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7523538" y="39183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10,309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8295143" y="37477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066748" y="35785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10,554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838354" y="34080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10,677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10609959" y="32374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46840" y="506640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9,600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4511677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3956955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3402233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2847511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2292789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1738066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1183344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12,400</a:t>
              </a:r>
            </a:p>
          </p:txBody>
        </p:sp>
        <p:sp>
          <p:nvSpPr>
            <p:cNvPr id="294" name="pl294"/>
            <p:cNvSpPr/>
            <p:nvPr/>
          </p:nvSpPr>
          <p:spPr>
            <a:xfrm>
              <a:off x="1092980" y="5535158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15559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232754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3099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387075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464236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4139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618557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695718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77287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850039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92719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1004360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10815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tx308"/>
            <p:cNvSpPr/>
            <p:nvPr/>
          </p:nvSpPr>
          <p:spPr>
            <a:xfrm>
              <a:off x="13400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211164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2883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365485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442646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1980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96967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74128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75128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828449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90560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982770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10599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066131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2" name="tx32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3" name="pl323"/>
            <p:cNvSpPr/>
            <p:nvPr/>
          </p:nvSpPr>
          <p:spPr>
            <a:xfrm>
              <a:off x="498223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4" name="pt324"/>
            <p:cNvSpPr/>
            <p:nvPr/>
          </p:nvSpPr>
          <p:spPr>
            <a:xfrm>
              <a:off x="5100664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5" name="pl325"/>
            <p:cNvSpPr/>
            <p:nvPr/>
          </p:nvSpPr>
          <p:spPr>
            <a:xfrm>
              <a:off x="5910196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6" name="pg326"/>
            <p:cNvSpPr/>
            <p:nvPr/>
          </p:nvSpPr>
          <p:spPr>
            <a:xfrm>
              <a:off x="6028629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7" name="tx327"/>
            <p:cNvSpPr/>
            <p:nvPr/>
          </p:nvSpPr>
          <p:spPr>
            <a:xfrm>
              <a:off x="5450375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6378340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805887"/>
              <a:ext cx="3702372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College Promise Grant/BOG Recipient | Desert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520462" y="173024"/>
              <a:ext cx="791362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5: Increase with equity the number of California community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442772"/>
              <a:ext cx="800709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receiving California College Promise Grants by 10%.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34143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89200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44257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99314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54371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309428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64485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219541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174598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027829" y="12965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493753" y="1972502"/>
              <a:ext cx="4659245" cy="3203543"/>
            </a:xfrm>
            <a:custGeom>
              <a:avLst/>
              <a:pathLst>
                <a:path w="4659245" h="3203543">
                  <a:moveTo>
                    <a:pt x="0" y="431453"/>
                  </a:moveTo>
                  <a:lnTo>
                    <a:pt x="776540" y="438644"/>
                  </a:lnTo>
                  <a:lnTo>
                    <a:pt x="1553081" y="0"/>
                  </a:lnTo>
                  <a:lnTo>
                    <a:pt x="2329622" y="2063786"/>
                  </a:lnTo>
                  <a:lnTo>
                    <a:pt x="3106163" y="3137027"/>
                  </a:lnTo>
                  <a:lnTo>
                    <a:pt x="3882704" y="3203543"/>
                  </a:lnTo>
                  <a:lnTo>
                    <a:pt x="4659245" y="175098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599917" y="3872695"/>
              <a:ext cx="6212327" cy="1236833"/>
            </a:xfrm>
            <a:custGeom>
              <a:avLst/>
              <a:pathLst>
                <a:path w="6212327" h="1236833">
                  <a:moveTo>
                    <a:pt x="0" y="1236833"/>
                  </a:moveTo>
                  <a:lnTo>
                    <a:pt x="776540" y="1082229"/>
                  </a:lnTo>
                  <a:lnTo>
                    <a:pt x="1553081" y="927625"/>
                  </a:lnTo>
                  <a:lnTo>
                    <a:pt x="2329622" y="773021"/>
                  </a:lnTo>
                  <a:lnTo>
                    <a:pt x="3106163" y="618416"/>
                  </a:lnTo>
                  <a:lnTo>
                    <a:pt x="3882704" y="463812"/>
                  </a:lnTo>
                  <a:lnTo>
                    <a:pt x="4659245" y="309208"/>
                  </a:lnTo>
                  <a:lnTo>
                    <a:pt x="5435786" y="154604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435051" y="234525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211592" y="235244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988133" y="191379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764674" y="397758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541214" y="50508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317755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6094296" y="366478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541214" y="505082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317755" y="489622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94296" y="474161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70837" y="458701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647378" y="443241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423919" y="427780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200460" y="412320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77001" y="396859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53542" y="381399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334314" y="21716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110855" y="21788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87396" y="17402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63937" y="38039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40478" y="48772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7019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993560" y="34911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7019" y="47226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993560" y="45680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770101" y="44134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7546642" y="42588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8323183" y="41042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099724" y="39496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876264" y="37950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0652805" y="36404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332265" y="2168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108806" y="21757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885347" y="17371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61888" y="38009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38429" y="48741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970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1511" y="34881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4970" y="47195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91511" y="45649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768052" y="44103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7544593" y="4255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8321133" y="41011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097674" y="39465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874215" y="37919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0650756" y="36373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329198" y="21665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105739" y="21737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882280" y="17350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58821" y="37988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35362" y="48721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903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88444" y="34860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1903" y="47175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88444" y="45629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764985" y="44083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7541526" y="42537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8318067" y="40990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094608" y="39444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871149" y="37898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0647689" y="36352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325581" y="21658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102122" y="21730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878663" y="17343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55204" y="37981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31745" y="48714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8286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84826" y="34853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8286" y="47167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84826" y="45621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761367" y="44075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537908" y="42529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314449" y="4098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090990" y="39437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867531" y="37891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644072" y="36345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321963" y="21665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098504" y="21737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75045" y="17350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51586" y="37988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28127" y="48721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4668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1209" y="34860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4668" y="47175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81209" y="45629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757750" y="44083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7534291" y="42537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310832" y="40990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087373" y="39444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863914" y="37898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0640455" y="36352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318897" y="2168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095438" y="21757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71979" y="17371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48519" y="38009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25060" y="48741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1601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78142" y="34881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1601" y="47195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78142" y="45649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54683" y="44103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31224" y="4255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07765" y="41011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084306" y="39465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860847" y="37919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637388" y="36373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316848" y="21716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093389" y="21788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869929" y="17402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46470" y="38039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23011" y="48772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9552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76093" y="34911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9552" y="47226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76093" y="45680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52634" y="44134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29175" y="42588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05716" y="41042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082257" y="39496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858798" y="37950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635339" y="36404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316128" y="2175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092669" y="2182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869210" y="1743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45751" y="3807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22292" y="48808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833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75374" y="34948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8833" y="47262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75374" y="45716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51914" y="44170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28455" y="42624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04996" y="41078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081537" y="39532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858078" y="37986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634619" y="3644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316848" y="21788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93389" y="2186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69929" y="17474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46470" y="38112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23011" y="4884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9552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76093" y="34984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9552" y="47298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76093" y="45752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52634" y="44206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29175" y="4266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05716" y="41114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082257" y="39568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858798" y="38022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35339" y="36476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318897" y="2181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095438" y="2189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71979" y="17505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48519" y="38142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25060" y="48875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1601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78142" y="35014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1601" y="47329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78142" y="45783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754683" y="44237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31224" y="42691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307765" y="41145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084306" y="39599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860847" y="38053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637388" y="36507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321963" y="21840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098504" y="21912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875045" y="17525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51586" y="38163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28127" y="48895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4668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1209" y="35035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4668" y="47349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1209" y="45803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757750" y="44257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34291" y="42711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310832" y="41165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087373" y="39619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863914" y="38073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640455" y="36527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325581" y="21847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102122" y="21919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878663" y="17532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55204" y="38170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31745" y="48903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8286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84826" y="35042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8286" y="47357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84826" y="45810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761367" y="44264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37908" y="42718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314449" y="41172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090990" y="39626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867531" y="38080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644072" y="36534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329198" y="21840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105739" y="21912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882280" y="17525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58821" y="38163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35362" y="48895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903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88444" y="35035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1903" y="47349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88444" y="45803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764985" y="44257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541526" y="42711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318067" y="41165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094608" y="39619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871149" y="38073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647689" y="36527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332265" y="2181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108806" y="2189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885347" y="17505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61888" y="38142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38429" y="48875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970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1511" y="35014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4970" y="47329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91511" y="45783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68052" y="44237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44593" y="42691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21133" y="41145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097674" y="39599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874215" y="38053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650756" y="36507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334314" y="21788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110855" y="2186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887396" y="17474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63937" y="38112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40478" y="4884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7019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993560" y="34984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7019" y="47298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993560" y="45752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770101" y="44206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7546642" y="4266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323183" y="41114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099724" y="39568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876264" y="38022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0652805" y="36476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335034" y="2175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111575" y="2182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888116" y="1743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3664657" y="3807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4441198" y="48808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738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994279" y="34948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7738" y="47262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994279" y="45716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770820" y="44170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7547361" y="42624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8323902" y="41078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100443" y="39532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876984" y="37986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0653525" y="3644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325581" y="2175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102122" y="2182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878663" y="1743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3655204" y="3807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4431745" y="48808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8286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84826" y="34948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8286" y="47262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6,965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84826" y="45716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7,051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761367" y="44170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7,137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537908" y="42624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7,223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8314449" y="41078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090990" y="39532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7,395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867531" y="37986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10644072" y="3644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7,567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527755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6,750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82812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37869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7,250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92926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47983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7,750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03040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58096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8,250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13153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8,500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168210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8,750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123267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9,000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6" name="tx32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7" name="pl327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8" name="pt328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9" name="pl329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0" name="pg330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1" name="tx331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805887"/>
              <a:ext cx="224984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Pell Grant Recipient | Desert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520462" y="173024"/>
              <a:ext cx="6552691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5: Increase with equity the number of California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442772"/>
              <a:ext cx="6781800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community college students receiving Pell Grants by 10%.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67202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41198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15193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1336037" y="2151933"/>
              <a:ext cx="4734348" cy="2772102"/>
            </a:xfrm>
            <a:custGeom>
              <a:avLst/>
              <a:pathLst>
                <a:path w="4734348" h="2772102">
                  <a:moveTo>
                    <a:pt x="0" y="0"/>
                  </a:moveTo>
                  <a:lnTo>
                    <a:pt x="789058" y="504018"/>
                  </a:lnTo>
                  <a:lnTo>
                    <a:pt x="1578116" y="1512055"/>
                  </a:lnTo>
                  <a:lnTo>
                    <a:pt x="2367174" y="2268083"/>
                  </a:lnTo>
                  <a:lnTo>
                    <a:pt x="3156232" y="2016074"/>
                  </a:lnTo>
                  <a:lnTo>
                    <a:pt x="3945290" y="2520093"/>
                  </a:lnTo>
                  <a:lnTo>
                    <a:pt x="4734348" y="277210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4168008"/>
              <a:ext cx="6312464" cy="1008037"/>
            </a:xfrm>
            <a:custGeom>
              <a:avLst/>
              <a:pathLst>
                <a:path w="6312464" h="1008037">
                  <a:moveTo>
                    <a:pt x="0" y="0"/>
                  </a:moveTo>
                  <a:lnTo>
                    <a:pt x="789058" y="0"/>
                  </a:lnTo>
                  <a:lnTo>
                    <a:pt x="1578116" y="252009"/>
                  </a:lnTo>
                  <a:lnTo>
                    <a:pt x="2367174" y="504018"/>
                  </a:lnTo>
                  <a:lnTo>
                    <a:pt x="3156232" y="504018"/>
                  </a:lnTo>
                  <a:lnTo>
                    <a:pt x="3945290" y="504018"/>
                  </a:lnTo>
                  <a:lnTo>
                    <a:pt x="4734348" y="756027"/>
                  </a:lnTo>
                  <a:lnTo>
                    <a:pt x="5523406" y="1008037"/>
                  </a:lnTo>
                  <a:lnTo>
                    <a:pt x="6312464" y="1008037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277334" y="209323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066392" y="25972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360528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436131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410930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22625" y="461332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6011683" y="486533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4433567" y="410930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5222625" y="410930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011683" y="436131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800741" y="461332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7589799" y="461332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8378857" y="461332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167915" y="486533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956973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tx26"/>
            <p:cNvSpPr/>
            <p:nvPr/>
          </p:nvSpPr>
          <p:spPr>
            <a:xfrm>
              <a:off x="1270621" y="19442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59679" y="244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48737" y="34562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37795" y="42122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26853" y="39602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5911" y="4464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6004970" y="47163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39602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42122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94028" y="4464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83086" y="4464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72144" y="4464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61202" y="47163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5026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739318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68572" y="1941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57630" y="244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46688" y="34532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35746" y="42092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24804" y="3957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4461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4713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3862" y="3957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002920" y="42092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91979" y="4461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81037" y="4461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70095" y="4461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59153" y="4713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4821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737269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65505" y="19390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54563" y="24431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3621" y="34511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32679" y="42071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21737" y="39551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0796" y="44591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9854" y="4711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0796" y="39551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42071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88912" y="44591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77970" y="44591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67028" y="44591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56086" y="4711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94514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73420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261888" y="19383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050946" y="2442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40004" y="34504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29062" y="4206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18120" y="39544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7178" y="44584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996236" y="47104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178" y="39544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96236" y="4206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785294" y="44584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7574352" y="44584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8363411" y="44584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152469" y="47104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94152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0730585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58270" y="19390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47328" y="24431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36386" y="34511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25444" y="42071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14503" y="39551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3561" y="44591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992619" y="4711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561" y="39551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92619" y="42071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781677" y="44591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7570735" y="44591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8359793" y="44591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148851" y="4711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93790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072696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255203" y="1941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044261" y="244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33320" y="34532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22378" y="42092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11436" y="3957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00494" y="4461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989552" y="4713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3957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42092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778610" y="4461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7567668" y="4461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8356726" y="4461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145785" y="4713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93484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072390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53154" y="19442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42212" y="244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31270" y="34562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20329" y="42122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09387" y="39602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198445" y="4464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987503" y="47163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39602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42122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76561" y="4464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65619" y="4464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54677" y="4464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43735" y="47163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93279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72185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252435" y="1947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041493" y="24518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830551" y="34598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3619609" y="42159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4408667" y="39639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197725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986783" y="47199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39639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86783" y="42159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775841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7564900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8353958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143016" y="47199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93207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072113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253154" y="1951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042212" y="24554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831270" y="34635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3620329" y="42195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4409387" y="39675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198445" y="4471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987503" y="47235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8445" y="39675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7503" y="42195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776561" y="4471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7565619" y="4471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8354677" y="4471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9143735" y="47235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93279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1072185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255203" y="19545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2044261" y="24585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833320" y="34665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3622378" y="42225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4411436" y="39705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0494" y="4474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989552" y="47266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0494" y="39705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9552" y="42225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778610" y="4474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7567668" y="4474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8356726" y="4474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9145785" y="47266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93484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1072390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258270" y="1956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2047328" y="24605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836386" y="3468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3625444" y="42246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4414503" y="39726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5203561" y="4476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992619" y="4728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3561" y="39726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2619" y="42246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781677" y="4476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7570735" y="4476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8359793" y="4476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148851" y="4728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93790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072696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261888" y="19572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2050946" y="24613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840004" y="34693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3629062" y="42253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4418120" y="39733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5207178" y="4477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996236" y="47293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178" y="39733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6236" y="42253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785294" y="4477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7574352" y="4477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8363411" y="4477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9152469" y="47293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94152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10730585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265505" y="1956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054563" y="24605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843621" y="3468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3632679" y="42246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4421737" y="39726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5210796" y="4476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999854" y="4728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0796" y="39726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9854" y="42246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788912" y="4476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7577970" y="4476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8367028" y="4476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156086" y="4728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94514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1073420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268572" y="19545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057630" y="24585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846688" y="34665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3635746" y="42225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4424804" y="39705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5213862" y="4474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6002920" y="47266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3862" y="39705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2920" y="42225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791979" y="4474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7581037" y="4474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8370095" y="4474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159153" y="47266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94821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0737269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270621" y="1951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059679" y="24554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848737" y="34635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3637795" y="42195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4426853" y="39675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5215911" y="4471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6004970" y="47235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5911" y="39675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4970" y="42195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94028" y="4471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83086" y="4471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72144" y="4471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61202" y="47235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5026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739318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271340" y="1947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60399" y="24518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49457" y="34598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38515" y="42159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27573" y="39639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16631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6005689" y="47199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6631" y="39639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005689" y="42159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94747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83805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72864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61922" y="47199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95098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74003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261888" y="1947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2050946" y="24518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840004" y="34598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3629062" y="42159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4418120" y="39639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5207178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996236" y="47199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178" y="39639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96236" y="42159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785294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7574352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8363411" y="44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9152469" y="47199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94152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1073058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689" y="462973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336968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210964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4" name="pl284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tx298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2" name="tx312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13" name="pl313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t314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6" name="pg316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7" name="tx317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20462" y="805887"/>
              <a:ext cx="123183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Overall | Desert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17604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56840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396077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35313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274549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13786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153022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2" name="pl12"/>
            <p:cNvSpPr/>
            <p:nvPr/>
          </p:nvSpPr>
          <p:spPr>
            <a:xfrm>
              <a:off x="1398226" y="1894807"/>
              <a:ext cx="4704734" cy="3281238"/>
            </a:xfrm>
            <a:custGeom>
              <a:avLst/>
              <a:pathLst>
                <a:path w="4704734" h="3281238">
                  <a:moveTo>
                    <a:pt x="0" y="1579855"/>
                  </a:moveTo>
                  <a:lnTo>
                    <a:pt x="784122" y="2430546"/>
                  </a:lnTo>
                  <a:lnTo>
                    <a:pt x="1568244" y="2309019"/>
                  </a:lnTo>
                  <a:lnTo>
                    <a:pt x="2352367" y="2916656"/>
                  </a:lnTo>
                  <a:lnTo>
                    <a:pt x="3136489" y="0"/>
                  </a:lnTo>
                  <a:lnTo>
                    <a:pt x="3920612" y="3281238"/>
                  </a:lnTo>
                  <a:lnTo>
                    <a:pt x="4704734" y="3281238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34716" y="1894807"/>
              <a:ext cx="6272979" cy="972218"/>
            </a:xfrm>
            <a:custGeom>
              <a:avLst/>
              <a:pathLst>
                <a:path w="6272979" h="972218">
                  <a:moveTo>
                    <a:pt x="0" y="0"/>
                  </a:moveTo>
                  <a:lnTo>
                    <a:pt x="784122" y="121527"/>
                  </a:lnTo>
                  <a:lnTo>
                    <a:pt x="1568244" y="243054"/>
                  </a:lnTo>
                  <a:lnTo>
                    <a:pt x="2352367" y="364582"/>
                  </a:lnTo>
                  <a:lnTo>
                    <a:pt x="3136489" y="486109"/>
                  </a:lnTo>
                  <a:lnTo>
                    <a:pt x="3920612" y="607636"/>
                  </a:lnTo>
                  <a:lnTo>
                    <a:pt x="4704734" y="729164"/>
                  </a:lnTo>
                  <a:lnTo>
                    <a:pt x="5488857" y="850691"/>
                  </a:lnTo>
                  <a:lnTo>
                    <a:pt x="6272979" y="972218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339524" y="341596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123646" y="426665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07769" y="414512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691891" y="475276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476013" y="183610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6044258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4476013" y="183610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5260136" y="195763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044258" y="207915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828381" y="220068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7612503" y="232221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8396626" y="244374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180748" y="256526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964870" y="268679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10748993" y="280832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tx30"/>
            <p:cNvSpPr/>
            <p:nvPr/>
          </p:nvSpPr>
          <p:spPr>
            <a:xfrm>
              <a:off x="1332810" y="3266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116933" y="41176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901055" y="39961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685178" y="46037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2226" y="16870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53423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037545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348" y="18086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0471" y="19301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821668" y="2051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7605790" y="21731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8389912" y="22947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174035" y="24162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958157" y="25377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0742280" y="2659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330761" y="32638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114884" y="4114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899006" y="39930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683129" y="460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30177" y="16840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51374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035496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299" y="1805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8421" y="19270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819618" y="20486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7603741" y="2170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8387863" y="2291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171986" y="24131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956108" y="25347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0740231" y="2656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327695" y="32618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111817" y="41125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895939" y="3990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680062" y="4598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27110" y="16819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48307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6032429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232" y="1803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5355" y="19250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816552" y="20465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7600674" y="2168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8384797" y="2289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168919" y="24111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953041" y="25326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0737164" y="2654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324077" y="32611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108200" y="41117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92322" y="39902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76444" y="45979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23492" y="16812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44689" y="4964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6028812" y="4964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615" y="18027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91737" y="19243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812934" y="20458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7597057" y="21673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8381179" y="22888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165302" y="24104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949424" y="25319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0733546" y="2653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320460" y="32618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104582" y="41125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888705" y="3990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3672827" y="4598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19875" y="16819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41072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6025194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3997" y="1803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8120" y="19250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6809317" y="20465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7593439" y="2168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8377562" y="2289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161684" y="24111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945806" y="25326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0729929" y="2654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317393" y="32638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101515" y="4114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885638" y="39930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669760" y="460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16808" y="16840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38005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6022128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0931" y="1805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85053" y="19270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6806250" y="20486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7590372" y="2170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8374495" y="2291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158617" y="24131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942740" y="25347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0726862" y="2656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315344" y="3266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099466" y="41176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883589" y="39961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3667711" y="46037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14759" y="16870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235956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020078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8881" y="18086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3004" y="19301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804201" y="2051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7588323" y="21731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8372446" y="22947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156568" y="24162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940691" y="25377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0724813" y="2659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314624" y="3270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098747" y="41212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882869" y="3999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3666992" y="4607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14039" y="16907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235236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6019359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162" y="18122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82284" y="19337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6803481" y="20552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7587604" y="2176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8371726" y="22983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155849" y="24198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939971" y="254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0724093" y="2662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315344" y="32741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099466" y="41248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883589" y="40033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3667711" y="46109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14759" y="16943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235956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6020078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8881" y="18158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3004" y="19373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6804201" y="20589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7588323" y="21804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8372446" y="23019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156568" y="24234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940691" y="25450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0724813" y="2666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317393" y="32772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101515" y="41279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885638" y="40064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669760" y="46140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16808" y="16973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38005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6022128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0931" y="18189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85053" y="19404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806250" y="20619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7590372" y="21834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8374495" y="23050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158617" y="24265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942740" y="2548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0726862" y="2669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320460" y="32792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104582" y="41299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888705" y="40084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3672827" y="46160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19875" y="16994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41072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6025194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3997" y="1820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8120" y="1942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809317" y="20640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93439" y="2185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77562" y="23070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161684" y="24286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945806" y="2550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729929" y="2671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324077" y="32800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108200" y="41307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892322" y="40091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676444" y="4616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3492" y="17001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44689" y="4983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6028812" y="4983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615" y="18216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1737" y="19432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812934" y="20647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97057" y="2186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381179" y="23077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165302" y="24293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949424" y="25508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733546" y="2672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327695" y="32792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111817" y="41299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895939" y="40084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680062" y="46160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27110" y="16994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48307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032429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232" y="1820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5355" y="1942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6816552" y="20640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7600674" y="2185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8384797" y="23070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168919" y="24286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953041" y="2550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0737164" y="2671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330761" y="32772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114884" y="41279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899006" y="40064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3683129" y="46140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30177" y="16973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51374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035496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299" y="18189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8421" y="19404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819618" y="20619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7603741" y="21834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8387863" y="23050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171986" y="24265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956108" y="2548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0740231" y="2669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332810" y="32741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116933" y="41248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901055" y="40033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3685178" y="46109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2226" y="16943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53423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037545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6348" y="18158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00471" y="19373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821668" y="20589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7605790" y="21804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8389912" y="23019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174035" y="24234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958157" y="25450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0742280" y="2666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333530" y="3270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117652" y="41212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901775" y="3999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3685897" y="4607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32945" y="16907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54142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038265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068" y="18122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01190" y="19337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822387" y="20552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7606510" y="2176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8390632" y="22983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174754" y="24198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958877" y="254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0742999" y="2662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324077" y="3270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108200" y="41212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892322" y="3999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3676444" y="4607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23492" y="16907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44689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028812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615" y="18122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91737" y="19337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812934" y="20552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7597057" y="2176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8381179" y="22983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165302" y="24198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949424" y="254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0733546" y="2662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46840" y="5135278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46840" y="452611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746840" y="391848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46840" y="331084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46840" y="270320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209557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148793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92" name="pl292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tx306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0" name="tx320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21" name="pl321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2" name="pt322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3" name="pl323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4" name="pg324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5" name="tx325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805887"/>
              <a:ext cx="1943385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Asian | Desert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83885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99586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15287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30988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146689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2914153" y="1972687"/>
              <a:ext cx="1578116" cy="2697564"/>
            </a:xfrm>
            <a:custGeom>
              <a:avLst/>
              <a:pathLst>
                <a:path w="1578116" h="2697564">
                  <a:moveTo>
                    <a:pt x="0" y="505793"/>
                  </a:moveTo>
                  <a:lnTo>
                    <a:pt x="789058" y="0"/>
                  </a:lnTo>
                  <a:lnTo>
                    <a:pt x="1578116" y="2697564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492269" y="4670252"/>
              <a:ext cx="6312464" cy="505793"/>
            </a:xfrm>
            <a:custGeom>
              <a:avLst/>
              <a:pathLst>
                <a:path w="6312464" h="505793">
                  <a:moveTo>
                    <a:pt x="0" y="0"/>
                  </a:moveTo>
                  <a:lnTo>
                    <a:pt x="789058" y="0"/>
                  </a:lnTo>
                  <a:lnTo>
                    <a:pt x="1578116" y="168597"/>
                  </a:lnTo>
                  <a:lnTo>
                    <a:pt x="2367174" y="168597"/>
                  </a:lnTo>
                  <a:lnTo>
                    <a:pt x="3156232" y="337195"/>
                  </a:lnTo>
                  <a:lnTo>
                    <a:pt x="3945290" y="337195"/>
                  </a:lnTo>
                  <a:lnTo>
                    <a:pt x="4734348" y="337195"/>
                  </a:lnTo>
                  <a:lnTo>
                    <a:pt x="5523406" y="505793"/>
                  </a:lnTo>
                  <a:lnTo>
                    <a:pt x="6312464" y="505793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241977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191398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46115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g15"/>
            <p:cNvSpPr/>
            <p:nvPr/>
          </p:nvSpPr>
          <p:spPr>
            <a:xfrm>
              <a:off x="4433567" y="461154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6" name="pg16"/>
            <p:cNvSpPr/>
            <p:nvPr/>
          </p:nvSpPr>
          <p:spPr>
            <a:xfrm>
              <a:off x="5222625" y="461154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6011683" y="478014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6800741" y="478014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7589799" y="494874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8378857" y="494874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9167915" y="494874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9956973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tx24"/>
            <p:cNvSpPr/>
            <p:nvPr/>
          </p:nvSpPr>
          <p:spPr>
            <a:xfrm>
              <a:off x="2848737" y="22707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3637795" y="1764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4426853" y="4462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5215911" y="4462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6004970" y="463286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6794028" y="463286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7583086" y="480319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8372144" y="480319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9161202" y="480319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995026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10739318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46688" y="2267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35746" y="17618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24804" y="44594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3862" y="44594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2920" y="46297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791979" y="46297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7581037" y="48001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8370095" y="48001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159153" y="48001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94821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0737269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43621" y="22656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32679" y="17598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21737" y="44574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0796" y="44574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999854" y="462774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788912" y="462774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7577970" y="479807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8367028" y="479807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156086" y="479807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94514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073420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840004" y="22649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3629062" y="17591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4418120" y="44566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207178" y="44566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996236" y="46270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6785294" y="46270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7574352" y="47973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8363411" y="47973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9152469" y="47973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994152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10730585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2836386" y="22656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3625444" y="17598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4414503" y="44574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203561" y="44574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992619" y="462774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6781677" y="462774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7570735" y="479807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8359793" y="479807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148851" y="479807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93790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072696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33320" y="2267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22378" y="17618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11436" y="44594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0494" y="44594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89552" y="46297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778610" y="46297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7567668" y="48001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8356726" y="48001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145785" y="48001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93484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072390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31270" y="22707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20329" y="1764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09387" y="4462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198445" y="4462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87503" y="463286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776561" y="463286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7565619" y="480319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8354677" y="480319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143735" y="480319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93279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072185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2830551" y="22743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3619609" y="17685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4408667" y="44661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197725" y="44661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5986783" y="46364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6775841" y="46364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7564900" y="48068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8353958" y="48068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9143016" y="48068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993207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1072113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831270" y="2277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3620329" y="17722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4409387" y="44697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198445" y="44697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87503" y="46400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76561" y="46400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65619" y="481042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54677" y="481042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143735" y="481042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93279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72185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833320" y="22810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3622378" y="17752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11436" y="44728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200494" y="44728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9552" y="46431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778610" y="46431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7567668" y="48134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8356726" y="48134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145785" y="48134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93484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072390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836386" y="2283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3625444" y="17773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4414503" y="44748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203561" y="44748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992619" y="46452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6781677" y="46452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7570735" y="481554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8359793" y="481554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9148851" y="481554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93790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1072696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2840004" y="2283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3629062" y="17780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4418120" y="44756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207178" y="44756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5996236" y="46459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6785294" y="46459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7574352" y="48162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8363411" y="48162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152469" y="48162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994152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10730585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843621" y="2283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632679" y="17773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21737" y="44748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10796" y="44748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99854" y="46452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88912" y="46452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77970" y="481554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67028" y="481554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56086" y="481554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4514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73420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846688" y="22810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635746" y="17752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24804" y="44728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13862" y="44728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6002920" y="46431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791979" y="46431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7581037" y="48134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8370095" y="48134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159153" y="48134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94821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0737269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848737" y="2277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3637795" y="17722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4426853" y="44697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5215911" y="44697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6004970" y="46400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6794028" y="46400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7583086" y="481042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8372144" y="481042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9161202" y="481042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995026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10739318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2849457" y="22743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3638515" y="17685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4427573" y="44661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216631" y="44661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6005689" y="46364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6794747" y="46364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7583805" y="48068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8372864" y="48068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161922" y="48068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995098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074003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840004" y="22743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29062" y="17685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18120" y="44661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7178" y="44661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6236" y="46364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785294" y="46364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7574352" y="48068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8363411" y="48068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152469" y="48068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94152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073058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681689" y="4798083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681689" y="395357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681689" y="311058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681689" y="226759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81689" y="142460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16" name="pl216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7" name="pl217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8" name="pl218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9" name="pl219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0" name="pl220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1" name="pl221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2" name="pl222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3" name="pl223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4" name="pl224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5" name="pl225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6" name="pl226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7" name="pl227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8" name="pl228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9" name="pl229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0" name="tx230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44" name="tx244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245" name="pl245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6" name="pt246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7" name="pl247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248" name="pg248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9" name="tx249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20462" y="805887"/>
              <a:ext cx="354401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Black or African American | Desert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20138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69460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18783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68106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17428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66751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16073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165396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tx12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3" name="pl13"/>
            <p:cNvSpPr/>
            <p:nvPr/>
          </p:nvSpPr>
          <p:spPr>
            <a:xfrm>
              <a:off x="1398226" y="4187834"/>
              <a:ext cx="4704734" cy="988210"/>
            </a:xfrm>
            <a:custGeom>
              <a:avLst/>
              <a:pathLst>
                <a:path w="4704734" h="988210">
                  <a:moveTo>
                    <a:pt x="0" y="886855"/>
                  </a:moveTo>
                  <a:lnTo>
                    <a:pt x="784122" y="937533"/>
                  </a:lnTo>
                  <a:lnTo>
                    <a:pt x="1568244" y="532113"/>
                  </a:lnTo>
                  <a:lnTo>
                    <a:pt x="2352367" y="481436"/>
                  </a:lnTo>
                  <a:lnTo>
                    <a:pt x="3136489" y="532113"/>
                  </a:lnTo>
                  <a:lnTo>
                    <a:pt x="3920612" y="988210"/>
                  </a:lnTo>
                  <a:lnTo>
                    <a:pt x="4704734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34716" y="1932687"/>
              <a:ext cx="6272979" cy="2787261"/>
            </a:xfrm>
            <a:custGeom>
              <a:avLst/>
              <a:pathLst>
                <a:path w="6272979" h="2787261">
                  <a:moveTo>
                    <a:pt x="0" y="2787261"/>
                  </a:moveTo>
                  <a:lnTo>
                    <a:pt x="784122" y="2432518"/>
                  </a:lnTo>
                  <a:lnTo>
                    <a:pt x="1568244" y="2103115"/>
                  </a:lnTo>
                  <a:lnTo>
                    <a:pt x="2352367" y="1748372"/>
                  </a:lnTo>
                  <a:lnTo>
                    <a:pt x="3136489" y="1393630"/>
                  </a:lnTo>
                  <a:lnTo>
                    <a:pt x="3920612" y="1038888"/>
                  </a:lnTo>
                  <a:lnTo>
                    <a:pt x="4704734" y="684145"/>
                  </a:lnTo>
                  <a:lnTo>
                    <a:pt x="5488857" y="354742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1339524" y="501598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123646" y="506666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907769" y="466124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3691891" y="461056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4476013" y="466124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6044258" y="412913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4476013" y="466124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5260136" y="430650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044258" y="397709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828381" y="362235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7612503" y="326761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8396626" y="291287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180748" y="255813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964870" y="222872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10748993" y="187398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tx31"/>
            <p:cNvSpPr/>
            <p:nvPr/>
          </p:nvSpPr>
          <p:spPr>
            <a:xfrm>
              <a:off x="1295736" y="48669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079858" y="49176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863981" y="45122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48103" y="446501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32226" y="45122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6348" y="497005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000471" y="39801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6348" y="41574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0471" y="38280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784593" y="34733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7568715" y="3118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8352838" y="27638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136960" y="2409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921083" y="20797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0705205" y="17249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293687" y="48639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077809" y="4914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861932" y="4509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46054" y="446195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30177" y="4509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4299" y="49669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8421" y="39770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299" y="4154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8421" y="38250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782544" y="34702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7566666" y="31155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8350789" y="27607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134911" y="24060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919034" y="20766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0703156" y="1721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290620" y="48618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074743" y="49125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58865" y="4507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42987" y="445990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27110" y="4507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1232" y="49649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5355" y="39749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232" y="4152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95355" y="38229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6779477" y="34682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7563600" y="31134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8347722" y="27587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131844" y="24039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915967" y="20745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0700089" y="17198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287003" y="4861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071125" y="49118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55247" y="45063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39370" y="445918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23492" y="45063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7615" y="496422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91737" y="39742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7615" y="41516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91737" y="38222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775860" y="34675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7559982" y="31127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8344105" y="27580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128227" y="24032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912349" y="20738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0696472" y="17191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283385" y="48618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067508" y="49125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51630" y="4507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35752" y="445990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19875" y="4507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3997" y="49649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88120" y="39749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3997" y="4152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8120" y="38229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772242" y="34682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7556365" y="31134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8340487" y="27587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124610" y="24039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908732" y="20745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0692854" y="17198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280318" y="48639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064441" y="4914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848563" y="4509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3632686" y="446195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16808" y="4509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0931" y="49669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5053" y="39770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0931" y="4154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85053" y="38250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769175" y="34702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7553298" y="31155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8337420" y="27607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121543" y="24060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905665" y="20766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0689788" y="1721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278269" y="48669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062392" y="49176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846514" y="45122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3630637" y="446501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14759" y="45122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8881" y="497005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3004" y="39801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8881" y="41574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83004" y="38280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767126" y="34733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7551249" y="3118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8335371" y="27638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119494" y="2409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903616" y="20797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0687739" y="17249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277550" y="4870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061672" y="49212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845795" y="45158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629917" y="446863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14039" y="45158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8162" y="49736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82284" y="39837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162" y="41611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2284" y="38316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766407" y="34769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550529" y="31222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334652" y="27674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118774" y="24127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902897" y="20833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687019" y="1728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278269" y="48742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062392" y="49248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846514" y="45194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3630637" y="447225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14759" y="45194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8881" y="49772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3004" y="39873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8881" y="41647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3004" y="38353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767126" y="34805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7551249" y="31258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8335371" y="27710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119494" y="24163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903616" y="20869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0687739" y="1732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280318" y="48772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064441" y="49279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848563" y="45225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3632686" y="447531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16808" y="45225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0931" y="49803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85053" y="39904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0931" y="41677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5053" y="38383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69175" y="34836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53298" y="31288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37420" y="2774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121543" y="24194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905665" y="20900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689788" y="1735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283385" y="48793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067508" y="49299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51630" y="45245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35752" y="447736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19875" y="45245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3997" y="49824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88120" y="3992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3997" y="41698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120" y="38404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772242" y="34856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56365" y="31309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340487" y="27762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124610" y="24214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908732" y="20920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92854" y="1737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287003" y="48800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071125" y="49307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55247" y="45252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39370" y="447808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23492" y="45252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7615" y="498312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1737" y="39931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7615" y="41705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1737" y="38411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775860" y="34864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7559982" y="31316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8344105" y="27769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128227" y="24221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912349" y="20927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0696472" y="17380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290620" y="48793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074743" y="49299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858865" y="45245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3642987" y="447736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27110" y="45245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1232" y="49824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5355" y="3992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232" y="41698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95355" y="38404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779477" y="34856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7563600" y="31309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8347722" y="27762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131844" y="24214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915967" y="20920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0700089" y="1737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293687" y="48772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077809" y="49279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861932" y="45225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3646054" y="447531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0177" y="45225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4299" y="49803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98421" y="39904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299" y="41677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8421" y="38383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782544" y="34836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7566666" y="31288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8350789" y="2774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134911" y="24194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919034" y="20900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0703156" y="1735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295736" y="48742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079858" y="49248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863981" y="45194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3648103" y="447225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32226" y="45194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6348" y="49772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000471" y="39873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6348" y="41647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0471" y="38353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784593" y="34805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7568715" y="31258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8352838" y="27710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136960" y="24163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921083" y="20869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0705205" y="1732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296456" y="4870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080578" y="49212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864700" y="45158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3648823" y="446863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32945" y="45158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7068" y="49736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01190" y="39837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068" y="41611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001190" y="38316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785313" y="34769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7569435" y="31222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8353557" y="27674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137680" y="24127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921802" y="20833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0705925" y="1728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287003" y="4870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071125" y="49212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855247" y="45158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3639370" y="446863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23492" y="45158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439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7615" y="49736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91737" y="39837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7615" y="41611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453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91737" y="38316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466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775860" y="34769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7559982" y="31222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494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8344105" y="27674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128227" y="24127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522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912349" y="20833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535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10696472" y="1728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549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515909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465231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14554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363876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13199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262521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11844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161166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560</a:t>
              </a:r>
            </a:p>
          </p:txBody>
        </p:sp>
        <p:sp>
          <p:nvSpPr>
            <p:cNvPr id="294" name="pl294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tx308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2" name="tx32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3" name="pl323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4" name="pt324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5" name="pl325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6" name="pg326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7" name="tx327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805887"/>
              <a:ext cx="304986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Two or More Races | Desert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92447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66663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40879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1336037" y="2157230"/>
              <a:ext cx="4734348" cy="2515679"/>
            </a:xfrm>
            <a:custGeom>
              <a:avLst/>
              <a:pathLst>
                <a:path w="4734348" h="2515679">
                  <a:moveTo>
                    <a:pt x="0" y="0"/>
                  </a:moveTo>
                  <a:lnTo>
                    <a:pt x="789058" y="251567"/>
                  </a:lnTo>
                  <a:lnTo>
                    <a:pt x="1578116" y="1509407"/>
                  </a:lnTo>
                  <a:lnTo>
                    <a:pt x="2367174" y="2264111"/>
                  </a:lnTo>
                  <a:lnTo>
                    <a:pt x="3156232" y="1760975"/>
                  </a:lnTo>
                  <a:lnTo>
                    <a:pt x="3945290" y="2515679"/>
                  </a:lnTo>
                  <a:lnTo>
                    <a:pt x="4734348" y="2515679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3918205"/>
              <a:ext cx="6312464" cy="1257839"/>
            </a:xfrm>
            <a:custGeom>
              <a:avLst/>
              <a:pathLst>
                <a:path w="6312464" h="1257839">
                  <a:moveTo>
                    <a:pt x="0" y="0"/>
                  </a:moveTo>
                  <a:lnTo>
                    <a:pt x="789058" y="251567"/>
                  </a:lnTo>
                  <a:lnTo>
                    <a:pt x="1578116" y="251567"/>
                  </a:lnTo>
                  <a:lnTo>
                    <a:pt x="2367174" y="503135"/>
                  </a:lnTo>
                  <a:lnTo>
                    <a:pt x="3156232" y="503135"/>
                  </a:lnTo>
                  <a:lnTo>
                    <a:pt x="3945290" y="754703"/>
                  </a:lnTo>
                  <a:lnTo>
                    <a:pt x="4734348" y="1006271"/>
                  </a:lnTo>
                  <a:lnTo>
                    <a:pt x="5523406" y="1006271"/>
                  </a:lnTo>
                  <a:lnTo>
                    <a:pt x="6312464" y="1257839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277334" y="20985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066392" y="235009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360793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436263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385950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22625" y="46142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6011683" y="46142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4433567" y="385950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5222625" y="411107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011683" y="411107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800741" y="436263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7589799" y="436263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8378857" y="461420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167915" y="486577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956973" y="486577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tx26"/>
            <p:cNvSpPr/>
            <p:nvPr/>
          </p:nvSpPr>
          <p:spPr>
            <a:xfrm>
              <a:off x="1270621" y="19495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59679" y="2201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48737" y="3458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37795" y="42136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26853" y="37104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5911" y="4465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6004970" y="4465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3962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3962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94028" y="42136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83086" y="42136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72144" y="4465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61202" y="47167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50260" y="47167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739318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68572" y="19464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57630" y="21980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46688" y="34558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35746" y="4210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24804" y="37074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44621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44621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3862" y="3958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002920" y="3958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91979" y="4210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81037" y="4210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70095" y="44621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59153" y="47136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48211" y="47136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737269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65505" y="1944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54563" y="21959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3621" y="34537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32679" y="42085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21737" y="37053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0796" y="44600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9854" y="44600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0796" y="39569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39569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88912" y="42085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77970" y="42085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67028" y="44600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56086" y="47116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945144" y="47116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73420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261888" y="19436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050946" y="21952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40004" y="34530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29062" y="4207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18120" y="37046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7178" y="44593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996236" y="44593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178" y="39562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96236" y="39562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785294" y="4207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7574352" y="4207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8363411" y="44593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152469" y="47109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941527" y="47109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0730585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58270" y="1944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47328" y="21959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36386" y="34537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25444" y="42085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14503" y="37053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3561" y="44600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992619" y="44600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561" y="39569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92619" y="39569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781677" y="42085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7570735" y="42085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8359793" y="44600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148851" y="47116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937909" y="47116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072696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255203" y="19464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044261" y="21980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33320" y="34558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22378" y="4210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11436" y="37074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00494" y="44621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989552" y="44621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3958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3958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778610" y="4210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7567668" y="4210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8356726" y="44621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145785" y="47136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934843" y="47136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072390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53154" y="19495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42212" y="2201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31270" y="3458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20329" y="42136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09387" y="37104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198445" y="4465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987503" y="4465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3962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3962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76561" y="42136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65619" y="42136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54677" y="4465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43735" y="47167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932793" y="47167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72185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252435" y="1953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041493" y="22046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830551" y="3462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3619609" y="4217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4408667" y="3714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197725" y="44688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986783" y="44688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3965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86783" y="3965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775841" y="4217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7564900" y="4217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8353958" y="44688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143016" y="47203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932074" y="47203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072113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253154" y="19567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042212" y="22083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831270" y="34661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3620329" y="4220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4409387" y="37177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198445" y="4472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987503" y="4472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8445" y="3969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7503" y="3969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776561" y="4220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7565619" y="4220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8354677" y="4472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9143735" y="4723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932793" y="4723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1072185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255203" y="1959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2044261" y="2211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833320" y="34692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3622378" y="4223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4411436" y="37207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0494" y="4475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989552" y="4475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0494" y="3972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9552" y="3972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778610" y="4223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7567668" y="4223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8356726" y="4475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9145785" y="47270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934843" y="47270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1072390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258270" y="19618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2047328" y="2213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836386" y="34712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3625444" y="42259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4414503" y="3722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5203561" y="4477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992619" y="4477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3561" y="39744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2619" y="39744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781677" y="42259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7570735" y="42259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8359793" y="4477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148851" y="47291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937909" y="47291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072696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261888" y="19625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2050946" y="22141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840004" y="34719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3629062" y="42266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4418120" y="37235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5207178" y="44782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996236" y="44782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178" y="39751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6236" y="39751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785294" y="42266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7574352" y="42266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8363411" y="44782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9152469" y="47298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941527" y="47298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10730585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265505" y="19618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054563" y="2213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843621" y="34712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3632679" y="42259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4421737" y="3722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5210796" y="4477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999854" y="4477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0796" y="39744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9854" y="39744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788912" y="42259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7577970" y="42259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8367028" y="4477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156086" y="47291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945144" y="47291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1073420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268572" y="1959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057630" y="2211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846688" y="34692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3635746" y="4223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4424804" y="37207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5213862" y="4475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6002920" y="4475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3862" y="3972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2920" y="3972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791979" y="4223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7581037" y="4223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8370095" y="4475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159153" y="47270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948211" y="47270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0737269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270621" y="19567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059679" y="22083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848737" y="34661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3637795" y="4220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4426853" y="37177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5215911" y="4472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6004970" y="4472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5911" y="3969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4970" y="3969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94028" y="4220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83086" y="4220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72144" y="4472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61202" y="4723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50260" y="4723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739318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271340" y="1953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60399" y="22046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49457" y="3462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38515" y="4217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27573" y="3714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16631" y="44688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6005689" y="44688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6631" y="3965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005689" y="3965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94747" y="4217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83805" y="4217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72864" y="44688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61922" y="47203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950980" y="47203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74003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261888" y="1953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2050946" y="22046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840004" y="3462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3629062" y="4217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4418120" y="3714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5207178" y="44688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996236" y="44688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178" y="3965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96236" y="3965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785294" y="4217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7574352" y="4217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8363411" y="44688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9152469" y="47203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941527" y="47203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1073058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689" y="488218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362434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236650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4" name="pl284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tx298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2" name="tx312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13" name="pl313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t314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6" name="pg316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7" name="tx317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20462" y="805887"/>
              <a:ext cx="218048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Hispanic | Desert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75847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71453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67060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162667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1336037" y="2044243"/>
              <a:ext cx="4734348" cy="3131801"/>
            </a:xfrm>
            <a:custGeom>
              <a:avLst/>
              <a:pathLst>
                <a:path w="4734348" h="3131801">
                  <a:moveTo>
                    <a:pt x="0" y="0"/>
                  </a:moveTo>
                  <a:lnTo>
                    <a:pt x="789058" y="1670294"/>
                  </a:lnTo>
                  <a:lnTo>
                    <a:pt x="1578116" y="2087867"/>
                  </a:lnTo>
                  <a:lnTo>
                    <a:pt x="2367174" y="1879081"/>
                  </a:lnTo>
                  <a:lnTo>
                    <a:pt x="3156232" y="2505441"/>
                  </a:lnTo>
                  <a:lnTo>
                    <a:pt x="3945290" y="2505441"/>
                  </a:lnTo>
                  <a:lnTo>
                    <a:pt x="4734348" y="3131801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492269" y="4549685"/>
              <a:ext cx="6312464" cy="626360"/>
            </a:xfrm>
            <a:custGeom>
              <a:avLst/>
              <a:pathLst>
                <a:path w="6312464" h="626360">
                  <a:moveTo>
                    <a:pt x="0" y="0"/>
                  </a:moveTo>
                  <a:lnTo>
                    <a:pt x="789058" y="0"/>
                  </a:lnTo>
                  <a:lnTo>
                    <a:pt x="1578116" y="208786"/>
                  </a:lnTo>
                  <a:lnTo>
                    <a:pt x="2367174" y="208786"/>
                  </a:lnTo>
                  <a:lnTo>
                    <a:pt x="3156232" y="417573"/>
                  </a:lnTo>
                  <a:lnTo>
                    <a:pt x="3945290" y="417573"/>
                  </a:lnTo>
                  <a:lnTo>
                    <a:pt x="4734348" y="417573"/>
                  </a:lnTo>
                  <a:lnTo>
                    <a:pt x="5523406" y="626360"/>
                  </a:lnTo>
                  <a:lnTo>
                    <a:pt x="6312464" y="62636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277334" y="198554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066392" y="365583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855450" y="407340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644508" y="386462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433567" y="449098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222625" y="449098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6011683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4433567" y="449098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5222625" y="449098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011683" y="469976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800741" y="469976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7589799" y="490855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8378857" y="490855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167915" y="490855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956973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tx27"/>
            <p:cNvSpPr/>
            <p:nvPr/>
          </p:nvSpPr>
          <p:spPr>
            <a:xfrm>
              <a:off x="1270621" y="18365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059679" y="35068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848737" y="3924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37795" y="3715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26853" y="43419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5911" y="43419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600497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455248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94028" y="455248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83086" y="476300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72144" y="476300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61202" y="476300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5026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739318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68572" y="18334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57630" y="35037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46688" y="39213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35746" y="37125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24804" y="43388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43388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6002920" y="45494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791979" y="45494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7581037" y="475993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8370095" y="475993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9159153" y="475993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94821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10737269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265505" y="18314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054563" y="35016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843621" y="39192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3632679" y="37104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4421737" y="43368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210796" y="43368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99985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9854" y="454736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6788912" y="454736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7577970" y="475788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8367028" y="475788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9156086" y="475788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994514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1073420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1261888" y="18306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2050946" y="35009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840004" y="39185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3629062" y="37097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4418120" y="4336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5207178" y="4336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996236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996236" y="45466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6785294" y="45466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7574352" y="475716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8363411" y="475716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9152469" y="475716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994152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10730585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1258270" y="18314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2047328" y="35016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836386" y="39192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3625444" y="37104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4414503" y="43368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203561" y="43368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99261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992619" y="454736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6781677" y="454736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7570735" y="475788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8359793" y="475788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9148851" y="475788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993790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1072696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1255203" y="18334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044261" y="35037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833320" y="39213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3622378" y="37125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4411436" y="43388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00494" y="43388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98955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989552" y="45494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6778610" y="45494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7567668" y="475993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8356726" y="475993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9145785" y="475993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993484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072390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1253154" y="18365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042212" y="35068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831270" y="3924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3620329" y="3715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4409387" y="43419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198445" y="43419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98750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987503" y="455248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776561" y="455248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7565619" y="476300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8354677" y="476300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143735" y="476300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993279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072185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1252435" y="1840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041493" y="3510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2830551" y="39280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3619609" y="3719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4408667" y="43455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7725" y="43455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86783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86783" y="45561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775841" y="45561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64900" y="47666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53958" y="47666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143016" y="47666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93207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72113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253154" y="18437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042212" y="3514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831270" y="3931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620329" y="37228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09387" y="4349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445" y="4349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750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7503" y="45597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76561" y="45597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65619" y="47702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54677" y="47702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143735" y="47702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93279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72185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255203" y="18468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44261" y="35171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33320" y="39346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22378" y="37259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11436" y="4352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00494" y="4352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955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9552" y="45627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78610" y="45627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67668" y="47733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56726" y="47733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45785" y="47733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3484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72390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258270" y="18488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47328" y="35191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36386" y="3936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25444" y="37279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14503" y="43543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3561" y="43543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9261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92619" y="456483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81677" y="456483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70735" y="47753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59793" y="47753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148851" y="47753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93790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72696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261888" y="18495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050946" y="35198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40004" y="3937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29062" y="37286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18120" y="43550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7178" y="43550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96236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96236" y="45655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785294" y="45655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74352" y="477607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63411" y="477607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152469" y="477607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94152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730585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265505" y="18488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054563" y="35191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843621" y="3936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632679" y="37279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1737" y="43543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10796" y="43543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9985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9854" y="456483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88912" y="456483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77970" y="47753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67028" y="47753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56086" y="47753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94514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73420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268572" y="18468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057630" y="35171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846688" y="39346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635746" y="37259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24804" y="4352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3862" y="4352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002920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002920" y="45627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91979" y="45627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81037" y="47733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70095" y="47733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59153" y="47733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94821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737269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270621" y="18437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059679" y="3514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48737" y="3931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37795" y="37228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26853" y="4349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5911" y="4349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497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04970" y="45597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794028" y="45597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7583086" y="47702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8372144" y="47702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161202" y="47702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95026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0739318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271340" y="1840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060399" y="3510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849457" y="39280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3638515" y="3719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4427573" y="43455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16631" y="43455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600568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5689" y="45561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94747" y="45561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83805" y="47666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72864" y="47666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61922" y="47666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5098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74003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261888" y="1840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50946" y="3510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40004" y="39280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29062" y="3719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18120" y="43455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07178" y="43455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996236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996236" y="45561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785294" y="45561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7574352" y="47666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8363411" y="47666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9152469" y="47666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94152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1073058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81689" y="4717705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81689" y="367224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81689" y="262831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81689" y="158437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69" name="pl269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0" name="pl270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1" name="pl271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2" name="pl272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3" name="pl273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4" name="pl274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5" name="pl275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tx283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97" name="tx297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t299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01" name="pg301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20462" y="805887"/>
              <a:ext cx="1953108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White | Desert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35360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46580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57801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69021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180242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1336037" y="1979981"/>
              <a:ext cx="4734348" cy="3018504"/>
            </a:xfrm>
            <a:custGeom>
              <a:avLst/>
              <a:pathLst>
                <a:path w="4734348" h="3018504">
                  <a:moveTo>
                    <a:pt x="0" y="1065354"/>
                  </a:moveTo>
                  <a:lnTo>
                    <a:pt x="789058" y="0"/>
                  </a:lnTo>
                  <a:lnTo>
                    <a:pt x="1578116" y="1065354"/>
                  </a:lnTo>
                  <a:lnTo>
                    <a:pt x="2367174" y="3018504"/>
                  </a:lnTo>
                  <a:lnTo>
                    <a:pt x="3156232" y="2663386"/>
                  </a:lnTo>
                  <a:lnTo>
                    <a:pt x="3945290" y="1953150"/>
                  </a:lnTo>
                  <a:lnTo>
                    <a:pt x="4734348" y="195315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492269" y="4643368"/>
              <a:ext cx="6312464" cy="532677"/>
            </a:xfrm>
            <a:custGeom>
              <a:avLst/>
              <a:pathLst>
                <a:path w="6312464" h="532677">
                  <a:moveTo>
                    <a:pt x="0" y="0"/>
                  </a:moveTo>
                  <a:lnTo>
                    <a:pt x="789058" y="0"/>
                  </a:lnTo>
                  <a:lnTo>
                    <a:pt x="1578116" y="177559"/>
                  </a:lnTo>
                  <a:lnTo>
                    <a:pt x="2367174" y="177559"/>
                  </a:lnTo>
                  <a:lnTo>
                    <a:pt x="3156232" y="355118"/>
                  </a:lnTo>
                  <a:lnTo>
                    <a:pt x="3945290" y="355118"/>
                  </a:lnTo>
                  <a:lnTo>
                    <a:pt x="4734348" y="355118"/>
                  </a:lnTo>
                  <a:lnTo>
                    <a:pt x="5523406" y="532677"/>
                  </a:lnTo>
                  <a:lnTo>
                    <a:pt x="6312464" y="532677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277334" y="298663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066392" y="192127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855450" y="298663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644508" y="49397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433567" y="458466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22625" y="387442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6011683" y="387442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4433567" y="458466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5222625" y="458466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011683" y="476222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800741" y="476222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7589799" y="493978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8378857" y="493978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167915" y="493978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956973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tx28"/>
            <p:cNvSpPr/>
            <p:nvPr/>
          </p:nvSpPr>
          <p:spPr>
            <a:xfrm>
              <a:off x="1270621" y="2837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59679" y="17722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48737" y="2837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37795" y="47924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26853" y="44391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37254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37254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5911" y="44391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004970" y="46132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794028" y="46132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7583086" y="47924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8372144" y="47924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161202" y="47924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950260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0739318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268572" y="28345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057630" y="17691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46688" y="28345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35746" y="47894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24804" y="443604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3862" y="3722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002920" y="3722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3862" y="443604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002920" y="4610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791979" y="4610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7581037" y="47894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8370095" y="47894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159153" y="47894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948211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0737269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265505" y="28324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054563" y="17671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843621" y="28324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3632679" y="4787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21737" y="443399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0796" y="3720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3720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0796" y="443399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9854" y="46080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788912" y="46080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7577970" y="4787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8367028" y="4787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156086" y="4787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945144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0734202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261888" y="28317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050946" y="17664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40004" y="28317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29062" y="47866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18120" y="443327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178" y="37195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96236" y="37195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178" y="443327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96236" y="46073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785294" y="46073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7574352" y="47866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8363411" y="47866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152469" y="47866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941527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0730585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258270" y="28324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047328" y="17671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36386" y="28324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25444" y="4787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14503" y="443399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561" y="3720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92619" y="3720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3561" y="443399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92619" y="46080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781677" y="46080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7570735" y="4787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8359793" y="4787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148851" y="4787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937909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0726967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255203" y="28345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044261" y="17691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33320" y="28345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22378" y="47894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11436" y="443604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3722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3722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0494" y="443604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89552" y="4610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778610" y="4610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7567668" y="47894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8356726" y="47894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145785" y="47894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934843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0723901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253154" y="2837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042212" y="17722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831270" y="2837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3620329" y="47924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4409387" y="44391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37254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37254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8445" y="44391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87503" y="46132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776561" y="46132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7565619" y="47924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8354677" y="47924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143735" y="47924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932793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0721852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252435" y="2841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041493" y="1775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830551" y="2841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3619609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4408667" y="44427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3729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86783" y="3729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7725" y="44427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86783" y="46168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775841" y="46168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7564900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8353958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143016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932074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0721132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253154" y="28448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042212" y="17794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831270" y="28448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3620329" y="4799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4409387" y="44463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8445" y="3732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7503" y="3732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8445" y="44463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7503" y="46204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776561" y="46204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7565619" y="4799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8354677" y="4799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143735" y="4799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932793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0721852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255203" y="2847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044261" y="17825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833320" y="2847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3622378" y="48028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4411436" y="444941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0494" y="37357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9552" y="37357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0494" y="444941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89552" y="46235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778610" y="46235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7567668" y="48028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8356726" y="48028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145785" y="48028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934843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0723901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258270" y="28499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047328" y="17846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836386" y="28499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3625444" y="48048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4414503" y="445146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3561" y="37377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2619" y="37377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3561" y="445146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92619" y="46255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781677" y="46255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7570735" y="48048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8359793" y="48048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148851" y="48048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937909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0726967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261888" y="28506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050946" y="17853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840004" y="28506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3629062" y="480556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4418120" y="44521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178" y="37384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6236" y="37384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178" y="44521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96236" y="4626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785294" y="4626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7574352" y="480556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8363411" y="480556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152469" y="480556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941527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0730585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265505" y="28499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054563" y="17846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843621" y="28499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3632679" y="48048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4421737" y="445146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0796" y="37377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9854" y="37377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0796" y="445146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9854" y="46255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88912" y="46255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77970" y="48048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67028" y="48048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56086" y="48048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945144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734202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268572" y="2847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057630" y="17825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46688" y="2847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35746" y="48028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24804" y="444941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3862" y="37357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2920" y="37357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3862" y="444941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002920" y="46235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791979" y="46235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7581037" y="48028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8370095" y="48028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159153" y="48028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948211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0737269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270621" y="28448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059679" y="17794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848737" y="28448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3637795" y="4799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26853" y="44463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5911" y="3732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4970" y="3732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5911" y="44463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004970" y="46204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794028" y="46204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7583086" y="4799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8372144" y="4799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161202" y="4799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950260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0739318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271340" y="2841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060399" y="1775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849457" y="2841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3638515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4427573" y="44427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6631" y="3729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005689" y="3729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6631" y="44427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005689" y="46168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794747" y="46168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7583805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8372864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161922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950980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0740038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261888" y="2841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050946" y="1775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840004" y="2841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3629062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4418120" y="44427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178" y="3729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96236" y="3729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178" y="44427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96236" y="46168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785294" y="46168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7574352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8363411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152469" y="47961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941527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10730585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531131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4425042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353572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264792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176013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8" name="pl288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6" name="tx316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17" name="pl317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8" name="pt318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9" name="pl319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0" name="pg320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1" name="tx321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805887"/>
              <a:ext cx="304986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Two or More Races | Desert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44707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3629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27884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19472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1336037" y="2194727"/>
              <a:ext cx="4734348" cy="2981317"/>
            </a:xfrm>
            <a:custGeom>
              <a:avLst/>
              <a:pathLst>
                <a:path w="4734348" h="2981317">
                  <a:moveTo>
                    <a:pt x="0" y="0"/>
                  </a:moveTo>
                  <a:lnTo>
                    <a:pt x="789058" y="271028"/>
                  </a:lnTo>
                  <a:lnTo>
                    <a:pt x="1578116" y="1084115"/>
                  </a:lnTo>
                  <a:lnTo>
                    <a:pt x="2367174" y="2439259"/>
                  </a:lnTo>
                  <a:lnTo>
                    <a:pt x="3156232" y="1355144"/>
                  </a:lnTo>
                  <a:lnTo>
                    <a:pt x="3945290" y="2439259"/>
                  </a:lnTo>
                  <a:lnTo>
                    <a:pt x="4734348" y="298131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492269" y="3549872"/>
              <a:ext cx="6312464" cy="1355144"/>
            </a:xfrm>
            <a:custGeom>
              <a:avLst/>
              <a:pathLst>
                <a:path w="6312464" h="1355144">
                  <a:moveTo>
                    <a:pt x="0" y="0"/>
                  </a:moveTo>
                  <a:lnTo>
                    <a:pt x="789058" y="271028"/>
                  </a:lnTo>
                  <a:lnTo>
                    <a:pt x="1578116" y="271028"/>
                  </a:lnTo>
                  <a:lnTo>
                    <a:pt x="2367174" y="542057"/>
                  </a:lnTo>
                  <a:lnTo>
                    <a:pt x="3156232" y="813086"/>
                  </a:lnTo>
                  <a:lnTo>
                    <a:pt x="3945290" y="813086"/>
                  </a:lnTo>
                  <a:lnTo>
                    <a:pt x="4734348" y="1084115"/>
                  </a:lnTo>
                  <a:lnTo>
                    <a:pt x="5523406" y="1084115"/>
                  </a:lnTo>
                  <a:lnTo>
                    <a:pt x="6312464" y="1355144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277334" y="213602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066392" y="240705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855450" y="322014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644508" y="457528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433567" y="349116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222625" y="457528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6011683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4433567" y="349116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5222625" y="376219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011683" y="376219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800741" y="403322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7589799" y="430425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8378857" y="430425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167915" y="457528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956973" y="457528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10746031" y="484631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tx27"/>
            <p:cNvSpPr/>
            <p:nvPr/>
          </p:nvSpPr>
          <p:spPr>
            <a:xfrm>
              <a:off x="1270621" y="19870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059679" y="22580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848737" y="30711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37795" y="44262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26853" y="3342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5911" y="44262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600497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5911" y="3613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004970" y="3613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794028" y="3884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7583086" y="4155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8372144" y="4155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161202" y="44262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950260" y="44262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0739318" y="46972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268572" y="19839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057630" y="2254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846688" y="30680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3635746" y="4423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24804" y="33390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13862" y="4423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6002920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3862" y="3610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002920" y="3610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791979" y="38811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7581037" y="41521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8370095" y="41521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159153" y="4423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948211" y="4423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0737269" y="46942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265505" y="19818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054563" y="2252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843621" y="30660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3632679" y="4421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21737" y="33370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210796" y="4421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99985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0796" y="36080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999854" y="36080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6788912" y="38790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7577970" y="41501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8367028" y="41501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156086" y="4421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945144" y="4421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0734202" y="4692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261888" y="19811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050946" y="2252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840004" y="30652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3629062" y="44204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4418120" y="33363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207178" y="44204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996236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178" y="36073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996236" y="36073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6785294" y="38783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7574352" y="4149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8363411" y="4149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152469" y="44204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941527" y="44204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0730585" y="46914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258270" y="19818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047328" y="2252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836386" y="30660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3625444" y="4421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4414503" y="33370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203561" y="4421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99261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3561" y="36080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992619" y="36080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6781677" y="38790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7570735" y="41501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8359793" y="41501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148851" y="4421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937909" y="4421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0726967" y="4692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255203" y="19839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044261" y="2254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833320" y="30680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3622378" y="4423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4411436" y="33390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200494" y="4423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98955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0494" y="3610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989552" y="3610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6778610" y="38811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7567668" y="41521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8356726" y="41521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145785" y="4423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934843" y="4423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0723901" y="46942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253154" y="19870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042212" y="22580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831270" y="30711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3620329" y="44262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4409387" y="3342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198445" y="44262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98750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8445" y="3613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987503" y="3613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776561" y="3884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7565619" y="4155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8354677" y="4155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143735" y="44262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932793" y="44262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0721852" y="46972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252435" y="19906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041493" y="22616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830551" y="30747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3619609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4408667" y="33457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197725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986783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7725" y="36167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986783" y="36167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6775841" y="38878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7564900" y="4158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8353958" y="4158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143016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932074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0721132" y="4700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253154" y="19942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042212" y="22652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831270" y="3078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3620329" y="4433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4409387" y="33493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198445" y="4433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98750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8445" y="36204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987503" y="36204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6776561" y="38914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7565619" y="41624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8354677" y="41624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143735" y="4433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932793" y="4433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0721852" y="4704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255203" y="19973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044261" y="22683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833320" y="3081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3622378" y="4436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4411436" y="33524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00494" y="4436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98955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0494" y="36234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989552" y="36234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6778610" y="38945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7567668" y="4165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8356726" y="4165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145785" y="4436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934843" y="4436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0723901" y="47075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258270" y="19993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047328" y="2270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836386" y="30834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3625444" y="44386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4414503" y="3354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203561" y="44386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99261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3561" y="3625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992619" y="3625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6781677" y="3896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7570735" y="41675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8359793" y="41675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148851" y="44386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937909" y="44386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0726967" y="47096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261888" y="2000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050946" y="22711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840004" y="3084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3629062" y="4439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4418120" y="33552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207178" y="4439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996236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178" y="36262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996236" y="36262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6785294" y="38972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7574352" y="41683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8363411" y="41683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152469" y="4439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941527" y="4439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0730585" y="47103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265505" y="19993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054563" y="2270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843621" y="30834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3632679" y="44386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4421737" y="3354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210796" y="44386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99985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0796" y="3625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999854" y="3625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788912" y="3896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7577970" y="41675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8367028" y="41675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156086" y="44386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945144" y="44386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0734202" y="47096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268572" y="19973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057630" y="22683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846688" y="3081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3635746" y="4436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4424804" y="33524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5213862" y="4436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6002920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3862" y="36234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02920" y="36234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791979" y="38945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7581037" y="4165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8370095" y="4165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159153" y="4436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948211" y="4436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0737269" y="47075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270621" y="19942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059679" y="22652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848737" y="3078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3637795" y="4433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4426853" y="33493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15911" y="4433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600497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5911" y="36204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004970" y="36204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794028" y="38914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7583086" y="41624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8372144" y="41624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161202" y="4433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950260" y="4433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0739318" y="4704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271340" y="19906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060399" y="22616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849457" y="30747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3638515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4427573" y="33457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16631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600568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6631" y="36167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005689" y="36167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794747" y="38878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7583805" y="4158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8372864" y="4158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161922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950980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0740038" y="4700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261888" y="19906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050946" y="22616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840004" y="30747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3629062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4418120" y="33457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207178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996236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178" y="36167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996236" y="36167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785294" y="38878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7574352" y="4158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8363411" y="4158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152469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941527" y="4429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10730585" y="4700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540478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432066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323655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215243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6" name="pl286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tx300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4" name="tx314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15" name="pl315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6" name="pt316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7" name="pl317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8" name="pg318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9" name="tx319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805887"/>
              <a:ext cx="201257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Female | Desert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75907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92514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09120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25727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142333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1336037" y="2048789"/>
              <a:ext cx="4734348" cy="2501805"/>
            </a:xfrm>
            <a:custGeom>
              <a:avLst/>
              <a:pathLst>
                <a:path w="4734348" h="2501805">
                  <a:moveTo>
                    <a:pt x="0" y="0"/>
                  </a:moveTo>
                  <a:lnTo>
                    <a:pt x="789058" y="416967"/>
                  </a:lnTo>
                  <a:lnTo>
                    <a:pt x="1578116" y="1876353"/>
                  </a:lnTo>
                  <a:lnTo>
                    <a:pt x="2367174" y="1667870"/>
                  </a:lnTo>
                  <a:lnTo>
                    <a:pt x="3156232" y="2501805"/>
                  </a:lnTo>
                  <a:lnTo>
                    <a:pt x="3945290" y="1876353"/>
                  </a:lnTo>
                  <a:lnTo>
                    <a:pt x="4734348" y="208483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492269" y="4550594"/>
              <a:ext cx="6312464" cy="625451"/>
            </a:xfrm>
            <a:custGeom>
              <a:avLst/>
              <a:pathLst>
                <a:path w="6312464" h="625451">
                  <a:moveTo>
                    <a:pt x="0" y="0"/>
                  </a:moveTo>
                  <a:lnTo>
                    <a:pt x="789058" y="0"/>
                  </a:lnTo>
                  <a:lnTo>
                    <a:pt x="1578116" y="208483"/>
                  </a:lnTo>
                  <a:lnTo>
                    <a:pt x="2367174" y="208483"/>
                  </a:lnTo>
                  <a:lnTo>
                    <a:pt x="3156232" y="208483"/>
                  </a:lnTo>
                  <a:lnTo>
                    <a:pt x="3945290" y="416967"/>
                  </a:lnTo>
                  <a:lnTo>
                    <a:pt x="4734348" y="416967"/>
                  </a:lnTo>
                  <a:lnTo>
                    <a:pt x="5523406" y="625451"/>
                  </a:lnTo>
                  <a:lnTo>
                    <a:pt x="6312464" y="625451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277334" y="199008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066392" y="240705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855450" y="386644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644508" y="365795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433567" y="44918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22625" y="386644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6011683" y="407492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4433567" y="44918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5222625" y="44918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011683" y="470037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800741" y="470037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7589799" y="470037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8378857" y="490885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167915" y="490885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956973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tx28"/>
            <p:cNvSpPr/>
            <p:nvPr/>
          </p:nvSpPr>
          <p:spPr>
            <a:xfrm>
              <a:off x="1270621" y="18410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59679" y="22580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48737" y="37174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37795" y="35089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26853" y="43463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37174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39259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5911" y="43463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004970" y="4551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794028" y="4551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7583086" y="4551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8372144" y="476157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161202" y="476157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950260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0739318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268572" y="18380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057630" y="2254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46688" y="3714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35746" y="35058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24804" y="434327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3862" y="3714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002920" y="39228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3862" y="434327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002920" y="45482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791979" y="45482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7581037" y="45482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8370095" y="475850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159153" y="475850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948211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0737269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265505" y="18359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054563" y="2252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843621" y="3712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3632679" y="35038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21737" y="43412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0796" y="3712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39207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0796" y="43412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9854" y="45462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788912" y="45462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7577970" y="45462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8367028" y="47564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156086" y="47564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945144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0734202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261888" y="1835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050946" y="22521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40004" y="37115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29062" y="35031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18120" y="434050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178" y="37115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96236" y="39200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178" y="434050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96236" y="45455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785294" y="45455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7574352" y="45455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8363411" y="47557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152469" y="47557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941527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0730585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258270" y="18359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047328" y="2252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36386" y="3712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25444" y="35038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14503" y="43412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561" y="3712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92619" y="39207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3561" y="43412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92619" y="45462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781677" y="45462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7570735" y="45462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8359793" y="47564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148851" y="47564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937909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0726967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255203" y="18380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044261" y="2254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33320" y="3714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22378" y="35058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11436" y="434327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3714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39228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0494" y="434327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89552" y="45482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778610" y="45482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7567668" y="45482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8356726" y="475850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145785" y="475850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934843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0723901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253154" y="18410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042212" y="22580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831270" y="37174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3620329" y="35089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4409387" y="43463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37174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39259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8445" y="43463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87503" y="4551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776561" y="4551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7565619" y="4551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8354677" y="476157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143735" y="476157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932793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0721852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252435" y="18446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041493" y="22616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830551" y="3721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3619609" y="35125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4408667" y="43499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3721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86783" y="39295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7725" y="43499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86783" y="455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775841" y="455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7564900" y="455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8353958" y="47651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143016" y="47651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932074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0721132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253154" y="18483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042212" y="22652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831270" y="3724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3620329" y="35161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4409387" y="435357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8445" y="3724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7503" y="39331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8445" y="435357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7503" y="455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776561" y="455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7565619" y="455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8354677" y="47688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143735" y="47688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932793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0721852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255203" y="18513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044261" y="22683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833320" y="372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3622378" y="35192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4411436" y="43566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0494" y="372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9552" y="39362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0494" y="43566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89552" y="4561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778610" y="4561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7567668" y="4561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8356726" y="47718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145785" y="47718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934843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0723901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258270" y="18534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047328" y="2270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836386" y="37297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3625444" y="35212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4414503" y="435869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3561" y="37297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2619" y="39382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3561" y="435869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92619" y="45637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781677" y="45637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7570735" y="45637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8359793" y="4773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148851" y="4773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937909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0726967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261888" y="18541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050946" y="22711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840004" y="37304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3629062" y="3522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4418120" y="43594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178" y="37304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6236" y="39389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178" y="43594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96236" y="4564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785294" y="4564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7574352" y="4564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8363411" y="477464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152469" y="477464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941527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0730585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265505" y="18534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054563" y="2270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843621" y="37297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3632679" y="35212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4421737" y="435869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0796" y="37297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9854" y="39382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0796" y="435869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9854" y="45637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88912" y="45637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77970" y="45637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67028" y="4773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56086" y="4773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945144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734202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268572" y="18513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057630" y="22683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46688" y="372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35746" y="35192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24804" y="43566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3862" y="372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2920" y="39362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3862" y="43566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002920" y="4561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791979" y="4561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7581037" y="4561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8370095" y="47718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159153" y="47718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948211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0737269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270621" y="18483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059679" y="22652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848737" y="3724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3637795" y="35161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26853" y="435357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5911" y="37246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4970" y="39331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5911" y="435357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004970" y="455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794028" y="455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7583086" y="455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8372144" y="47688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161202" y="47688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950260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0739318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271340" y="18446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060399" y="22616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849457" y="3721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3638515" y="35125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4427573" y="43499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6631" y="3721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005689" y="39295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6631" y="43499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005689" y="455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794747" y="455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7583805" y="455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8372864" y="47651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161922" y="47651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950980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0740038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261888" y="18446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050946" y="22616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840004" y="3721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3629062" y="35125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4418120" y="43499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178" y="3721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96236" y="39295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178" y="43499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96236" y="455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785294" y="455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7574352" y="455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8363411" y="47651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152469" y="47651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941527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10730585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471678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388285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304891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221498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138104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88" name="pl288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6" name="tx316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17" name="pl317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8" name="pt318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9" name="pl319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0" name="pg320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1" name="tx321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805887"/>
              <a:ext cx="1805086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Male | Desert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64402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57998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51594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145190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1336037" y="2515947"/>
              <a:ext cx="4734348" cy="2660098"/>
            </a:xfrm>
            <a:custGeom>
              <a:avLst/>
              <a:pathLst>
                <a:path w="4734348" h="2660098">
                  <a:moveTo>
                    <a:pt x="0" y="1596059"/>
                  </a:moveTo>
                  <a:lnTo>
                    <a:pt x="789058" y="0"/>
                  </a:lnTo>
                  <a:lnTo>
                    <a:pt x="1578116" y="1596059"/>
                  </a:lnTo>
                  <a:lnTo>
                    <a:pt x="2367174" y="2660098"/>
                  </a:lnTo>
                  <a:lnTo>
                    <a:pt x="3156232" y="2128078"/>
                  </a:lnTo>
                  <a:lnTo>
                    <a:pt x="3945290" y="2128078"/>
                  </a:lnTo>
                  <a:lnTo>
                    <a:pt x="4734348" y="1596059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492269" y="4644025"/>
              <a:ext cx="6312464" cy="532019"/>
            </a:xfrm>
            <a:custGeom>
              <a:avLst/>
              <a:pathLst>
                <a:path w="6312464" h="532019">
                  <a:moveTo>
                    <a:pt x="0" y="0"/>
                  </a:moveTo>
                  <a:lnTo>
                    <a:pt x="789058" y="0"/>
                  </a:lnTo>
                  <a:lnTo>
                    <a:pt x="1578116" y="0"/>
                  </a:lnTo>
                  <a:lnTo>
                    <a:pt x="2367174" y="0"/>
                  </a:lnTo>
                  <a:lnTo>
                    <a:pt x="3156232" y="0"/>
                  </a:lnTo>
                  <a:lnTo>
                    <a:pt x="3945290" y="532019"/>
                  </a:lnTo>
                  <a:lnTo>
                    <a:pt x="4734348" y="532019"/>
                  </a:lnTo>
                  <a:lnTo>
                    <a:pt x="5523406" y="532019"/>
                  </a:lnTo>
                  <a:lnTo>
                    <a:pt x="6312464" y="532019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277334" y="405330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066392" y="245724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855450" y="405330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644508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433567" y="458532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222625" y="458532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6011683" y="405330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4433567" y="458532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5222625" y="458532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011683" y="458532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800741" y="458532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7589799" y="458532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8378857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167915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956973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tx27"/>
            <p:cNvSpPr/>
            <p:nvPr/>
          </p:nvSpPr>
          <p:spPr>
            <a:xfrm>
              <a:off x="1270621" y="39042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059679" y="2308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848737" y="39042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37795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26853" y="4436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5911" y="4436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6004970" y="39042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4436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94028" y="4436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83086" y="4436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7214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6120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5026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739318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68572" y="39012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57630" y="2305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46688" y="39012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35746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24804" y="443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443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39012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6002920" y="443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791979" y="443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7581037" y="443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8370095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915915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94821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10737269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265505" y="38991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054563" y="2303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843621" y="38991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363267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4421737" y="4431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210796" y="4431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999854" y="38991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9854" y="4431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6788912" y="4431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7577970" y="4431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8367028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9156086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994514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1073420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1261888" y="38984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2050946" y="2302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840004" y="38984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3629062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4418120" y="4430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5207178" y="4430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996236" y="38984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996236" y="4430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6785294" y="4430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7574352" y="4430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8363411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9152469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994152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10730585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1258270" y="38991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2047328" y="2303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836386" y="38991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362544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4414503" y="4431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203561" y="4431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992619" y="38991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992619" y="4431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6781677" y="4431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7570735" y="44311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8359793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9148851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993790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1072696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1255203" y="39012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044261" y="2305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833320" y="39012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3622378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4411436" y="443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00494" y="443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989552" y="39012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989552" y="443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6778610" y="443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7567668" y="443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8356726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9145785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993484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072390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1253154" y="39042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042212" y="2308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831270" y="39042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3620329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4409387" y="4436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198445" y="4436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987503" y="39042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987503" y="4436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776561" y="4436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7565619" y="4436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8354677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143735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993279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072185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1252435" y="3907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041493" y="2311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2830551" y="3907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361960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4408667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7725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86783" y="3907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86783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775841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64900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5395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143016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93207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72113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253154" y="39115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042212" y="2315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831270" y="39115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620329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09387" y="444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445" y="444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7503" y="39115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7503" y="444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76561" y="444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65619" y="444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54677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143735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93279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72185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255203" y="39145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44261" y="2318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33320" y="39145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22378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11436" y="4446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00494" y="4446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9552" y="39145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9552" y="4446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78610" y="4446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67668" y="4446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56726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45785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3484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72390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258270" y="39166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47328" y="2320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36386" y="39166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2544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14503" y="4448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3561" y="4448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92619" y="39166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92619" y="4448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81677" y="4448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70735" y="4448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59793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148851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93790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72696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261888" y="3917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050946" y="23212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40004" y="3917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29062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18120" y="44493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7178" y="44493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96236" y="3917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96236" y="44493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785294" y="44493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74352" y="44493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63411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152469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94152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730585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265505" y="39166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054563" y="2320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843621" y="39166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63267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1737" y="4448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10796" y="4448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99854" y="39166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9854" y="4448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88912" y="4448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77970" y="4448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67028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56086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94514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73420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268572" y="39145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057630" y="2318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846688" y="39145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635746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24804" y="4446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3862" y="4446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002920" y="39145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002920" y="4446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91979" y="4446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81037" y="4446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70095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5915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94821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737269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270621" y="39115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059679" y="2315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48737" y="39115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37795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26853" y="444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5911" y="444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4970" y="39115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04970" y="444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794028" y="444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7583086" y="444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837214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16120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95026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0739318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271340" y="3907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060399" y="2311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849457" y="3907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363851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4427573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16631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6005689" y="3907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5689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94747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83805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7286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6192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5098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74003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261888" y="3907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50946" y="2311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40004" y="3907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2906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18120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07178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996236" y="3907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996236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785294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7574352" y="4439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8363411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915246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94152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1073058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81689" y="460173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81689" y="353769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81689" y="247365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81689" y="1411140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69" name="pl269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0" name="pl270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1" name="pl271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2" name="pl272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3" name="pl273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4" name="pl274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5" name="pl275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tx283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97" name="tx297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t299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01" name="pg301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20462" y="805887"/>
              <a:ext cx="2269901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- 19 or Younger | Desert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73269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84599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95929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07259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1336037" y="2072597"/>
              <a:ext cx="4734348" cy="2438423"/>
            </a:xfrm>
            <a:custGeom>
              <a:avLst/>
              <a:pathLst>
                <a:path w="4734348" h="2438423">
                  <a:moveTo>
                    <a:pt x="0" y="0"/>
                  </a:moveTo>
                  <a:lnTo>
                    <a:pt x="789058" y="665024"/>
                  </a:lnTo>
                  <a:lnTo>
                    <a:pt x="1578116" y="1330049"/>
                  </a:lnTo>
                  <a:lnTo>
                    <a:pt x="2367174" y="1995073"/>
                  </a:lnTo>
                  <a:lnTo>
                    <a:pt x="3156232" y="2438423"/>
                  </a:lnTo>
                  <a:lnTo>
                    <a:pt x="3945290" y="2438423"/>
                  </a:lnTo>
                  <a:lnTo>
                    <a:pt x="4734348" y="2438423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492269" y="4511021"/>
              <a:ext cx="6312464" cy="665024"/>
            </a:xfrm>
            <a:custGeom>
              <a:avLst/>
              <a:pathLst>
                <a:path w="6312464" h="665024">
                  <a:moveTo>
                    <a:pt x="0" y="0"/>
                  </a:moveTo>
                  <a:lnTo>
                    <a:pt x="789058" y="0"/>
                  </a:lnTo>
                  <a:lnTo>
                    <a:pt x="1578116" y="221674"/>
                  </a:lnTo>
                  <a:lnTo>
                    <a:pt x="2367174" y="221674"/>
                  </a:lnTo>
                  <a:lnTo>
                    <a:pt x="3156232" y="221674"/>
                  </a:lnTo>
                  <a:lnTo>
                    <a:pt x="3945290" y="443349"/>
                  </a:lnTo>
                  <a:lnTo>
                    <a:pt x="4734348" y="443349"/>
                  </a:lnTo>
                  <a:lnTo>
                    <a:pt x="5523406" y="665024"/>
                  </a:lnTo>
                  <a:lnTo>
                    <a:pt x="6312464" y="665024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277334" y="201389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066392" y="267891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855450" y="334394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644508" y="400896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433567" y="445231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222625" y="445231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6011683" y="445231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4433567" y="445231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5222625" y="445231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011683" y="467399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800741" y="467399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7589799" y="467399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8378857" y="4895668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167915" y="4895668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956973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tx27"/>
            <p:cNvSpPr/>
            <p:nvPr/>
          </p:nvSpPr>
          <p:spPr>
            <a:xfrm>
              <a:off x="1270621" y="1864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059679" y="2529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848737" y="31949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37795" y="38599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26853" y="43067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5911" y="43067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6004970" y="43067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452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94028" y="452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83086" y="452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72144" y="4748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61202" y="4748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50260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739318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68572" y="1861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57630" y="25268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46688" y="3191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35746" y="3856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24804" y="43037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43037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43037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6002920" y="45219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791979" y="45219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7581037" y="45219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8370095" y="47453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9159153" y="47453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948211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10737269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265505" y="1859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054563" y="2524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843621" y="3189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3632679" y="38548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4421737" y="430165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210796" y="430165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999854" y="430165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9854" y="4519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6788912" y="4519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7577970" y="4519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8367028" y="47432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9156086" y="47432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9945144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10734202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1261888" y="18590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2050946" y="25240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840004" y="31890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3629062" y="38541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4418120" y="43009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5207178" y="43009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996236" y="43009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996236" y="4519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6785294" y="4519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7574352" y="4519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8363411" y="474254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9152469" y="474254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9941527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10730585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1258270" y="1859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2047328" y="2524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836386" y="3189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3625444" y="38548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4414503" y="430165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203561" y="430165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992619" y="430165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992619" y="4519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6781677" y="4519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7570735" y="4519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8359793" y="47432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9148851" y="47432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9937909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10726967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1255203" y="1861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044261" y="25268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833320" y="3191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3622378" y="38568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4411436" y="43037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00494" y="43037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989552" y="43037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989552" y="45219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6778610" y="45219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7567668" y="45219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8356726" y="47453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9145785" y="47453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9934843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0723901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1253154" y="1864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042212" y="2529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831270" y="31949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3620329" y="38599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4409387" y="43067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198445" y="43067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987503" y="43067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987503" y="452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776561" y="452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7565619" y="4524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8354677" y="4748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143735" y="47483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9932793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0721852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1252435" y="1868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041493" y="25335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2830551" y="3198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3619609" y="38635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4408667" y="43103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7725" y="43103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86783" y="43103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86783" y="452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775841" y="452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64900" y="452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53958" y="47520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143016" y="47520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932074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721132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253154" y="1872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042212" y="25371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831270" y="32021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620329" y="38671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09387" y="431400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445" y="431400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7503" y="431400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7503" y="45322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76561" y="45322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65619" y="45322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54677" y="47556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143735" y="47556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932793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721852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255203" y="1875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44261" y="25402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33320" y="32052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22378" y="38702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11436" y="431706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00494" y="431706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9552" y="431706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9552" y="4535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78610" y="4535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67668" y="4535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56726" y="475868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45785" y="475868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34843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723901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258270" y="1877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47328" y="25422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36386" y="3207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25444" y="38722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14503" y="431911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3561" y="431911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92619" y="431911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92619" y="45373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81677" y="45373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70735" y="45373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59793" y="4760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148851" y="4760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937909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726967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261888" y="1877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050946" y="25429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40004" y="32079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29062" y="38730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18120" y="431983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7178" y="431983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96236" y="431983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96236" y="45380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785294" y="45380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74352" y="45380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63411" y="476145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152469" y="476145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941527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730585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265505" y="1877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054563" y="25422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843621" y="3207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632679" y="38722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1737" y="431911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10796" y="431911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99854" y="431911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9854" y="45373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88912" y="45373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77970" y="45373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67028" y="4760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56086" y="47607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945144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734202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268572" y="1875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057630" y="25402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846688" y="32052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635746" y="38702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24804" y="431706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3862" y="431706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002920" y="431706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002920" y="4535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91979" y="4535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81037" y="4535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70095" y="475868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59153" y="475868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948211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737269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270621" y="1872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059679" y="25371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48737" y="32021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37795" y="38671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26853" y="431400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5911" y="431400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4970" y="431400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04970" y="45322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794028" y="45322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7583086" y="45322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8372144" y="47556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161202" y="47556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950260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0739318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271340" y="1868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060399" y="25335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849457" y="3198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3638515" y="38635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4427573" y="43103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16631" y="43103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6005689" y="43103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5689" y="452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94747" y="452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83805" y="452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72864" y="47520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61922" y="47520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50980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740038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261888" y="1868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50946" y="25335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40004" y="3198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29062" y="38635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18120" y="43103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07178" y="43103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996236" y="43103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996236" y="452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785294" y="452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7574352" y="4528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8363411" y="47520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9152469" y="47520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941527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10730585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81689" y="469040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81689" y="380370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81689" y="291700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81689" y="203030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69" name="pl269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0" name="pl270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1" name="pl271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2" name="pl272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3" name="pl273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4" name="pl274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5" name="pl275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tx283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97" name="tx297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t299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01" name="pg301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- 20 to 24 | Desert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478728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381539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284351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187162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1398226" y="2065998"/>
              <a:ext cx="4704734" cy="2526913"/>
            </a:xfrm>
            <a:custGeom>
              <a:avLst/>
              <a:pathLst>
                <a:path w="4704734" h="2526913">
                  <a:moveTo>
                    <a:pt x="0" y="0"/>
                  </a:moveTo>
                  <a:lnTo>
                    <a:pt x="784122" y="388755"/>
                  </a:lnTo>
                  <a:lnTo>
                    <a:pt x="1568244" y="2138157"/>
                  </a:lnTo>
                  <a:lnTo>
                    <a:pt x="2352367" y="777511"/>
                  </a:lnTo>
                  <a:lnTo>
                    <a:pt x="3136489" y="1943779"/>
                  </a:lnTo>
                  <a:lnTo>
                    <a:pt x="3920612" y="2332535"/>
                  </a:lnTo>
                  <a:lnTo>
                    <a:pt x="4704734" y="2526913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534716" y="4009777"/>
              <a:ext cx="6272979" cy="1166267"/>
            </a:xfrm>
            <a:custGeom>
              <a:avLst/>
              <a:pathLst>
                <a:path w="6272979" h="1166267">
                  <a:moveTo>
                    <a:pt x="0" y="0"/>
                  </a:moveTo>
                  <a:lnTo>
                    <a:pt x="784122" y="194377"/>
                  </a:lnTo>
                  <a:lnTo>
                    <a:pt x="1568244" y="194377"/>
                  </a:lnTo>
                  <a:lnTo>
                    <a:pt x="2352367" y="388755"/>
                  </a:lnTo>
                  <a:lnTo>
                    <a:pt x="3136489" y="583133"/>
                  </a:lnTo>
                  <a:lnTo>
                    <a:pt x="3920612" y="777511"/>
                  </a:lnTo>
                  <a:lnTo>
                    <a:pt x="4704734" y="971889"/>
                  </a:lnTo>
                  <a:lnTo>
                    <a:pt x="5488857" y="971889"/>
                  </a:lnTo>
                  <a:lnTo>
                    <a:pt x="6272979" y="1166267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339524" y="200729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123646" y="239605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907769" y="414545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691891" y="27848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476013" y="395107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260136" y="433983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6044258" y="453420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4476013" y="395107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5260136" y="414545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044258" y="414545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828381" y="433983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7612503" y="453420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8396626" y="472858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180748" y="492296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964870" y="492296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10748993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tx27"/>
            <p:cNvSpPr/>
            <p:nvPr/>
          </p:nvSpPr>
          <p:spPr>
            <a:xfrm>
              <a:off x="1332810" y="1858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116933" y="22470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901055" y="3996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85178" y="26357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69300" y="38020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53423" y="4190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6037545" y="43851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53423" y="3996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037545" y="3996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821668" y="4190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7605790" y="43851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8389912" y="4579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174035" y="4773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958157" y="4773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074228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330761" y="18552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114884" y="2243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899006" y="39933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3683129" y="26327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67251" y="3798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51374" y="41877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6035496" y="43821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51374" y="39933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035496" y="39933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819618" y="41877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7603741" y="43821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8387863" y="4576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171986" y="47708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956108" y="47708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074023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327695" y="18531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111817" y="2241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895939" y="3991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3680062" y="26306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64184" y="37969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248307" y="41856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6032429" y="43800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48307" y="3991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032429" y="3991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6816552" y="41856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7600674" y="43800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8384797" y="45744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168919" y="4768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953041" y="4768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073716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324077" y="18524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108200" y="22411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892322" y="39905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3676444" y="26299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4460567" y="37962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244689" y="41849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6028812" y="4379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44689" y="39905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028812" y="39905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6812934" y="41849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7597057" y="4379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8381179" y="45737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165302" y="4768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949424" y="4768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0733546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320460" y="18531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104582" y="2241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888705" y="3991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3672827" y="26306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4456949" y="37969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241072" y="41856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6025194" y="43800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41072" y="3991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025194" y="3991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6809317" y="41856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7593439" y="43800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8377562" y="45744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161684" y="4768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945806" y="4768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072992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317393" y="18552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101515" y="2243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885638" y="39933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3669760" y="26327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4453883" y="3798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238005" y="41877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6022128" y="43821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38005" y="39933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022128" y="39933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6806250" y="41877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7590372" y="43821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8374495" y="4576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158617" y="47708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942740" y="47708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072686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315344" y="1858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099466" y="22470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883589" y="3996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3667711" y="26357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4451834" y="38020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235956" y="4190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020078" y="43851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235956" y="3996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020078" y="3996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804201" y="4190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7588323" y="43851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8372446" y="4579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156568" y="4773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940691" y="4773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072481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314624" y="18618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098747" y="22506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882869" y="4000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3666992" y="26394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4451114" y="38056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235236" y="4194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6019359" y="43888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235236" y="4000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019359" y="4000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6803481" y="4194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7587604" y="43888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8371726" y="45831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155849" y="4777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939971" y="4777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0724093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315344" y="18655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099466" y="22542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883589" y="4003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3667711" y="26430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4451834" y="38092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235956" y="41980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6020078" y="43924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235956" y="4003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020078" y="4003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6804201" y="41980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7588323" y="43924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8372446" y="45868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156568" y="4781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940691" y="4781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072481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317393" y="18685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101515" y="22573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885638" y="40067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3669760" y="26460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4453883" y="38123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38005" y="42011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6022128" y="43954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38005" y="40067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022128" y="40067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6806250" y="42011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7590372" y="43954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8374495" y="45898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158617" y="47842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942740" y="47842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072686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320460" y="18706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104582" y="22593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888705" y="4008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3672827" y="2648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4456949" y="38144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241072" y="42031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6025194" y="4397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41072" y="4008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025194" y="4008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6809317" y="42031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7593439" y="4397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8377562" y="4591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161684" y="47862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945806" y="47862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072992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324077" y="18713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108200" y="22601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892322" y="40095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3676444" y="26488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4460567" y="3815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244689" y="4203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6028812" y="43982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44689" y="40095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028812" y="40095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6812934" y="4203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7597057" y="43982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8381179" y="45926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165302" y="47870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949424" y="47870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0733546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327695" y="18706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111817" y="22593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895939" y="4008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3680062" y="2648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4464184" y="38144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248307" y="42031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6032429" y="4397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48307" y="4008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032429" y="4008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816552" y="42031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7600674" y="4397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8384797" y="45919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168919" y="47862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953041" y="47862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073716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330761" y="18685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114884" y="22573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899006" y="40067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3683129" y="26460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4467251" y="38123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5251374" y="42011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6035496" y="43954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51374" y="40067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35496" y="40067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819618" y="42011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7603741" y="43954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8387863" y="45898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171986" y="47842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956108" y="47842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074023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332810" y="18655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116933" y="22542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901055" y="4003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3685178" y="26430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4469300" y="38092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53423" y="41980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6037545" y="43924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53423" y="4003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037545" y="4003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821668" y="41980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7605790" y="43924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8389912" y="45868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174035" y="4781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958157" y="4781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074228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333530" y="18618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117652" y="22506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901775" y="4000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3685897" y="26394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4470020" y="38056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54142" y="4194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6038265" y="43888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54142" y="4000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038265" y="4000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822387" y="4194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7606510" y="43888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8390632" y="45831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174754" y="4777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958877" y="4777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074299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324077" y="18618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108200" y="22506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892322" y="4000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3676444" y="26394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4460567" y="38056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244689" y="4194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6028812" y="43888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44689" y="4000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028812" y="4000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812934" y="4194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7597057" y="43888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8381179" y="45831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165302" y="4777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949424" y="4777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10733546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46840" y="474499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46840" y="377310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46840" y="280121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182932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86" name="pl286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tx300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4" name="tx314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15" name="pl315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6" name="pt316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7" name="pl317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8" name="pg318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9" name="tx319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- 25 to 29 | Desert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08147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60865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13582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66299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19016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71733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24450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177168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29885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398226" y="1866245"/>
              <a:ext cx="4704734" cy="2742405"/>
            </a:xfrm>
            <a:custGeom>
              <a:avLst/>
              <a:pathLst>
                <a:path w="4704734" h="2742405">
                  <a:moveTo>
                    <a:pt x="0" y="0"/>
                  </a:moveTo>
                  <a:lnTo>
                    <a:pt x="784122" y="1134788"/>
                  </a:lnTo>
                  <a:lnTo>
                    <a:pt x="1568244" y="1985879"/>
                  </a:lnTo>
                  <a:lnTo>
                    <a:pt x="2352367" y="1702182"/>
                  </a:lnTo>
                  <a:lnTo>
                    <a:pt x="3136489" y="2742405"/>
                  </a:lnTo>
                  <a:lnTo>
                    <a:pt x="3920612" y="2175011"/>
                  </a:lnTo>
                  <a:lnTo>
                    <a:pt x="4704734" y="2553274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34716" y="4608651"/>
              <a:ext cx="6272979" cy="567394"/>
            </a:xfrm>
            <a:custGeom>
              <a:avLst/>
              <a:pathLst>
                <a:path w="6272979" h="567394">
                  <a:moveTo>
                    <a:pt x="0" y="0"/>
                  </a:moveTo>
                  <a:lnTo>
                    <a:pt x="784122" y="94565"/>
                  </a:lnTo>
                  <a:lnTo>
                    <a:pt x="1568244" y="189131"/>
                  </a:lnTo>
                  <a:lnTo>
                    <a:pt x="2352367" y="189131"/>
                  </a:lnTo>
                  <a:lnTo>
                    <a:pt x="3136489" y="283697"/>
                  </a:lnTo>
                  <a:lnTo>
                    <a:pt x="3920612" y="378262"/>
                  </a:lnTo>
                  <a:lnTo>
                    <a:pt x="4704734" y="378262"/>
                  </a:lnTo>
                  <a:lnTo>
                    <a:pt x="5488857" y="472828"/>
                  </a:lnTo>
                  <a:lnTo>
                    <a:pt x="6272979" y="567394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339524" y="18075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123646" y="294233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07769" y="379342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691891" y="350972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476013" y="454994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260136" y="398255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44258" y="436081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476013" y="454994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260136" y="464451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44258" y="473908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28381" y="473908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12503" y="483364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396626" y="492821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180748" y="492821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64870" y="502277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48993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295736" y="16585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79858" y="27933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901055" y="36444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48103" y="33607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69300" y="4400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53423" y="38335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37545" y="42117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53423" y="44954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037545" y="45900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821668" y="45900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605790" y="46846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89912" y="4779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74035" y="4779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58157" y="48737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74228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293687" y="16554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077809" y="27902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99006" y="36413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46054" y="33576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67251" y="43978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51374" y="38304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035496" y="42087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51374" y="4492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035496" y="4586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819618" y="4586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603741" y="46815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87863" y="4776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171986" y="4776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956108" y="48706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74023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290620" y="16534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074743" y="2788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95939" y="36392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42987" y="33555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64184" y="43958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48307" y="38284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032429" y="42066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48307" y="44903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6032429" y="45849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816552" y="45849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600674" y="46795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84797" y="4774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168919" y="4774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953041" y="48686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73716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287003" y="16526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071125" y="27874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92322" y="3638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39370" y="33548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60567" y="43950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44689" y="38276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028812" y="42059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44689" y="44896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028812" y="4584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812934" y="4584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97057" y="46787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81179" y="47733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165302" y="47733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949424" y="48679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733546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283385" y="16534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67508" y="2788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88705" y="36392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35752" y="33555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56949" y="43958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41072" y="38284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025194" y="42066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41072" y="44903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025194" y="45849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809317" y="45849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93439" y="46795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77562" y="4774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161684" y="4774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945806" y="48686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72992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280318" y="16554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064441" y="27902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85638" y="36413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32686" y="33576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53883" y="43978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38005" y="38304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022128" y="42087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38005" y="4492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022128" y="4586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806250" y="4586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90372" y="46815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74495" y="4776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158617" y="4776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942740" y="48706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72686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278269" y="16585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62392" y="27933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83589" y="36444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30637" y="33607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51834" y="4400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235956" y="38335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020078" y="42117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235956" y="44954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020078" y="45900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804201" y="45900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88323" y="46846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72446" y="4779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156568" y="4779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940691" y="48737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72481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277550" y="1662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61672" y="27969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82869" y="36480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29917" y="3364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51114" y="44045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235236" y="38371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019359" y="42154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235236" y="4499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019359" y="45936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803481" y="45936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87604" y="46882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71726" y="4782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155849" y="4782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939971" y="4877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724093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278269" y="16657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62392" y="28005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83589" y="36516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30637" y="33679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51834" y="4408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235956" y="38407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020078" y="4219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35956" y="45027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020078" y="45972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804201" y="45972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88323" y="4691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72446" y="4786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56568" y="4786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40691" y="48809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72481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280318" y="16688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64441" y="28036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85638" y="36547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32686" y="33710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53883" y="4411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38005" y="38438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022128" y="4222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38005" y="45057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022128" y="46003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806250" y="46003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90372" y="46949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74495" y="47894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158617" y="47894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942740" y="4884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72686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283385" y="1670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67508" y="28056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88705" y="36567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35752" y="33730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56949" y="4413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41072" y="38458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025194" y="4224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41072" y="45078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025194" y="46024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809317" y="46024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93439" y="46969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77562" y="47915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161684" y="47915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945806" y="48861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72992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287003" y="16715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071125" y="28063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92322" y="36574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39370" y="33737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60567" y="44139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44689" y="38466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028812" y="42248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44689" y="4508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028812" y="46031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812934" y="46031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97057" y="46976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81179" y="4792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165302" y="4792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949424" y="48868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733546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290620" y="1670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074743" y="28056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95939" y="36567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42987" y="33730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64184" y="4413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48307" y="38458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032429" y="4224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48307" y="45078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032429" y="46024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816552" y="46024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600674" y="46969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84797" y="47915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168919" y="47915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953041" y="48861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73716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293687" y="16688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077809" y="28036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899006" y="36547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46054" y="33710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67251" y="4411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51374" y="38438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035496" y="4222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51374" y="45057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035496" y="46003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819618" y="46003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603741" y="46949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87863" y="47894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171986" y="47894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956108" y="4884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74023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295736" y="16657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079858" y="28005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901055" y="36516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48103" y="33679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69300" y="4408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53423" y="38407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37545" y="4219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53423" y="45027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037545" y="45972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821668" y="45972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605790" y="4691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89912" y="4786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174035" y="4786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958157" y="48809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74228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296456" y="1662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080578" y="27969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901775" y="36480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48823" y="3364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70020" y="44045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54142" y="38371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38265" y="42154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54142" y="4499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038265" y="45936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822387" y="45936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606510" y="46882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90632" y="4782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74754" y="4782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958877" y="4877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74299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287003" y="1662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071125" y="27969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892322" y="36480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39370" y="3364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60567" y="44045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44689" y="38371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028812" y="42154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44689" y="4499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028812" y="45936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2934" y="45936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97057" y="46882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81179" y="4782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165302" y="4782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949424" y="4877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733546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746840" y="503918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46840" y="456636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46840" y="409353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62070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14787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67504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203741"/>
              <a:ext cx="195453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172938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25656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- 30 to 34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478851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349673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220496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2966471" y="1946609"/>
              <a:ext cx="1568244" cy="3229435"/>
            </a:xfrm>
            <a:custGeom>
              <a:avLst/>
              <a:pathLst>
                <a:path w="1568244" h="3229435">
                  <a:moveTo>
                    <a:pt x="0" y="0"/>
                  </a:moveTo>
                  <a:lnTo>
                    <a:pt x="784122" y="3229435"/>
                  </a:lnTo>
                  <a:lnTo>
                    <a:pt x="1568244" y="64588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534716" y="2592496"/>
              <a:ext cx="6272979" cy="1162596"/>
            </a:xfrm>
            <a:custGeom>
              <a:avLst/>
              <a:pathLst>
                <a:path w="6272979" h="1162596">
                  <a:moveTo>
                    <a:pt x="0" y="0"/>
                  </a:moveTo>
                  <a:lnTo>
                    <a:pt x="784122" y="129177"/>
                  </a:lnTo>
                  <a:lnTo>
                    <a:pt x="1568244" y="258354"/>
                  </a:lnTo>
                  <a:lnTo>
                    <a:pt x="2352367" y="387532"/>
                  </a:lnTo>
                  <a:lnTo>
                    <a:pt x="3136489" y="645887"/>
                  </a:lnTo>
                  <a:lnTo>
                    <a:pt x="3920612" y="775064"/>
                  </a:lnTo>
                  <a:lnTo>
                    <a:pt x="4704734" y="904242"/>
                  </a:lnTo>
                  <a:lnTo>
                    <a:pt x="5488857" y="1033419"/>
                  </a:lnTo>
                  <a:lnTo>
                    <a:pt x="6272979" y="1162596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2907769" y="18879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369189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4476013" y="253379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6044258" y="434227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g14"/>
            <p:cNvSpPr/>
            <p:nvPr/>
          </p:nvSpPr>
          <p:spPr>
            <a:xfrm>
              <a:off x="4476013" y="2533794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5" name="pg15"/>
            <p:cNvSpPr/>
            <p:nvPr/>
          </p:nvSpPr>
          <p:spPr>
            <a:xfrm>
              <a:off x="5260136" y="266297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6" name="pg16"/>
            <p:cNvSpPr/>
            <p:nvPr/>
          </p:nvSpPr>
          <p:spPr>
            <a:xfrm>
              <a:off x="6044258" y="279214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6828381" y="292132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7612503" y="317968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8396626" y="330885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9180748" y="343803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9964870" y="356721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10748993" y="369639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tx23"/>
            <p:cNvSpPr/>
            <p:nvPr/>
          </p:nvSpPr>
          <p:spPr>
            <a:xfrm>
              <a:off x="2863981" y="174062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3685178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4432226" y="23847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6037545" y="41932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5216348" y="25139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6000471" y="26431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6784593" y="27723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7568715" y="30306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8352838" y="31598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9136960" y="32890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9958157" y="3418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10742280" y="35473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61932" y="17375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83129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30177" y="23817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35496" y="4190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4299" y="25108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8421" y="26400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82544" y="2769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66666" y="30275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50789" y="31567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34911" y="3285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56108" y="3415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740231" y="3544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858865" y="173550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68006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27110" y="2379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032429" y="41881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1232" y="25088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5355" y="26380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779477" y="276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563600" y="3025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47722" y="31547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131844" y="32839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953041" y="3413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737164" y="35422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855247" y="173478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3676444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23492" y="23789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6028812" y="41874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07615" y="25081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1737" y="2637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75860" y="27664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59982" y="30248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44105" y="31540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28227" y="32831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949424" y="3412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733546" y="35415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851630" y="173550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367282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4419875" y="2379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6025194" y="41881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203997" y="25088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988120" y="26380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6772242" y="276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7556365" y="3025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8340487" y="31547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9124610" y="32839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9945806" y="3413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10729929" y="35422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2848563" y="17375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3669760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4416808" y="23817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022128" y="4190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200931" y="25108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985053" y="26400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6769175" y="2769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7553298" y="30275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8337420" y="31567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121543" y="3285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9942740" y="3415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0726862" y="3544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46514" y="174062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67711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14759" y="23847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020078" y="41932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198881" y="25139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3004" y="26431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67126" y="27723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51249" y="30306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35371" y="31598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119494" y="32890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940691" y="3418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724813" y="35473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845795" y="174423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66699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14039" y="23883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019359" y="4196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198162" y="25175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2284" y="26467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766407" y="2775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50529" y="3034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34652" y="31634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118774" y="32926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939971" y="3421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724093" y="3550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846514" y="174785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3667711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4414759" y="23920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020078" y="42004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881" y="25211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3004" y="26503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67126" y="277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51249" y="30378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35371" y="3167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19494" y="32962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940691" y="3425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724813" y="3554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2848563" y="175092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3669760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4416808" y="2395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6022128" y="4203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5200931" y="25242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985053" y="26534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6769175" y="27826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7553298" y="3040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8337420" y="3170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9121543" y="32993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9942740" y="34284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10726862" y="35576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2851630" y="175297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367282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4419875" y="23971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025194" y="4205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203997" y="25263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988120" y="26554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6772242" y="27846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7556365" y="30430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8340487" y="3172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124610" y="3301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945806" y="34305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0729929" y="3559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55247" y="17536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76444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23492" y="2397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028812" y="4206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07615" y="2527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91737" y="2656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75860" y="27853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59982" y="30437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44105" y="31729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28227" y="33020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49424" y="3431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733546" y="35604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858865" y="175297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68006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27110" y="23971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032429" y="4205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11232" y="25263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95355" y="26554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779477" y="27846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63600" y="30430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47722" y="3172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131844" y="3301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953041" y="34305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737164" y="3559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861932" y="175092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3683129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4430177" y="2395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6035496" y="4203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14299" y="25242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8421" y="26534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782544" y="27826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7566666" y="3040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8350789" y="3170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134911" y="32993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956108" y="34284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0740231" y="35576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2863981" y="174785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3685178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4432226" y="23920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6037545" y="42004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5216348" y="25211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6000471" y="26503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6784593" y="277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7568715" y="30378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8352838" y="3167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9136960" y="32962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9958157" y="3425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10742280" y="3554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2864700" y="174423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368589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4432945" y="23883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038265" y="4196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217068" y="25175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6001190" y="26467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6785313" y="2775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7569435" y="3034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8353557" y="31634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137680" y="32926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9958877" y="3421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0742999" y="3550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855247" y="174423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7644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23492" y="23883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028812" y="4196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07615" y="25175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106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1737" y="26467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75860" y="2775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59982" y="3034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44105" y="31634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128227" y="32926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949424" y="3421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733546" y="3550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746840" y="474622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681689" y="345444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81689" y="216267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30" name="pl230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1" name="pl231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2" name="pl232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3" name="pl233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4" name="pl234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5" name="pl235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6" name="pl236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7" name="pl237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8" name="pl238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9" name="pl239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0" name="pl240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1" name="pl241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2" name="pl242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3" name="pl243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4" name="tx244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58" name="tx258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259" name="pl259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0" name="pt260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1" name="pl261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262" name="pg262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3" name="tx263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- 35 to 39 | Desert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92980" y="5192910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92980" y="4674002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92980" y="4155094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92980" y="3636187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92980" y="3117279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92980" y="2598371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92980" y="2079464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92980" y="1560556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642364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tx12"/>
            <p:cNvSpPr/>
            <p:nvPr/>
          </p:nvSpPr>
          <p:spPr>
            <a:xfrm>
              <a:off x="4702494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3" name="pl13"/>
            <p:cNvSpPr/>
            <p:nvPr/>
          </p:nvSpPr>
          <p:spPr>
            <a:xfrm>
              <a:off x="1555943" y="3915100"/>
              <a:ext cx="4629631" cy="1260945"/>
            </a:xfrm>
            <a:custGeom>
              <a:avLst/>
              <a:pathLst>
                <a:path w="4629631" h="1260945">
                  <a:moveTo>
                    <a:pt x="0" y="563014"/>
                  </a:moveTo>
                  <a:lnTo>
                    <a:pt x="771605" y="347668"/>
                  </a:lnTo>
                  <a:lnTo>
                    <a:pt x="1543210" y="299669"/>
                  </a:lnTo>
                  <a:lnTo>
                    <a:pt x="2314815" y="1260945"/>
                  </a:lnTo>
                  <a:lnTo>
                    <a:pt x="3086420" y="1081922"/>
                  </a:lnTo>
                  <a:lnTo>
                    <a:pt x="3858026" y="780955"/>
                  </a:lnTo>
                  <a:lnTo>
                    <a:pt x="462963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642364" y="1964007"/>
              <a:ext cx="6172841" cy="3033015"/>
            </a:xfrm>
            <a:custGeom>
              <a:avLst/>
              <a:pathLst>
                <a:path w="6172841" h="3033015">
                  <a:moveTo>
                    <a:pt x="0" y="3033015"/>
                  </a:moveTo>
                  <a:lnTo>
                    <a:pt x="771605" y="2654212"/>
                  </a:lnTo>
                  <a:lnTo>
                    <a:pt x="1543210" y="2274112"/>
                  </a:lnTo>
                  <a:lnTo>
                    <a:pt x="2314815" y="1895310"/>
                  </a:lnTo>
                  <a:lnTo>
                    <a:pt x="3086420" y="1516507"/>
                  </a:lnTo>
                  <a:lnTo>
                    <a:pt x="3858026" y="1137705"/>
                  </a:lnTo>
                  <a:lnTo>
                    <a:pt x="4629631" y="758902"/>
                  </a:lnTo>
                  <a:lnTo>
                    <a:pt x="5401236" y="378802"/>
                  </a:lnTo>
                  <a:lnTo>
                    <a:pt x="617284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1497240" y="441941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268846" y="420406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040451" y="415606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381205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4583661" y="493832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5355267" y="463735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6126872" y="385639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4583661" y="493832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5355267" y="455951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126872" y="417941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898477" y="380061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7670082" y="3421812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8441687" y="304300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213293" y="266420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984898" y="228410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10756503" y="190530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tx31"/>
            <p:cNvSpPr/>
            <p:nvPr/>
          </p:nvSpPr>
          <p:spPr>
            <a:xfrm>
              <a:off x="1396504" y="42458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168109" y="40304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939714" y="39824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711320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82925" y="47647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54530" y="44637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989061" y="36828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26135" y="4005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760666" y="36270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7532271" y="32482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8303877" y="28694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075482" y="24906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847087" y="21105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0618692" y="173171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394455" y="42427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166060" y="40274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937665" y="39794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709270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80876" y="47616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52481" y="44606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87012" y="36797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024086" y="40027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758617" y="36239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530222" y="32451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01827" y="28663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073433" y="24875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845038" y="21074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616643" y="172864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391388" y="4240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162993" y="40253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934598" y="39773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706204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77809" y="4759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49414" y="44586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983945" y="36776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6021019" y="40007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755550" y="36219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7527155" y="32431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8298761" y="28643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070366" y="24854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841971" y="21053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0613576" y="17265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387771" y="42399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159376" y="40246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930981" y="39766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702586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74192" y="47588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45797" y="44579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80327" y="36769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017402" y="39999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6751933" y="36211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7523538" y="32423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8295143" y="28635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066748" y="248478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838354" y="210468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0609959" y="172587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384153" y="4240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155758" y="40253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927364" y="39773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3698969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4470574" y="4759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242179" y="44586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976710" y="36776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6013785" y="40007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748315" y="36219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7519920" y="32431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8291526" y="28643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063131" y="24854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834736" y="21053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0606341" y="17265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381086" y="42427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152692" y="40274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924297" y="39794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95902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67507" y="47616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39113" y="44606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973643" y="36797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6010718" y="40027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6745248" y="36239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7516854" y="32451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8288459" y="28663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9060064" y="24875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831669" y="21074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10603275" y="172864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379037" y="42458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2150642" y="40304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922248" y="39824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3693853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4465458" y="47647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5237063" y="44637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971594" y="36828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008669" y="4005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743199" y="36270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7514805" y="32482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8286410" y="28694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9058015" y="24906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9829620" y="21105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10601226" y="173171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1378318" y="42494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2149923" y="40340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2921528" y="39860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3693133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4464739" y="47683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5236344" y="4467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5970875" y="36864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6007949" y="40094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6742480" y="36306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7514085" y="32518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8285690" y="28730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9057296" y="24942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9828901" y="21141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10600506" y="173533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1379037" y="42530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2150642" y="40377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2922248" y="39897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3693853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4465458" y="4771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237063" y="44709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5971594" y="36900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6008669" y="40130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6743199" y="36342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7514805" y="32554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8286410" y="28766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9058015" y="24978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9829620" y="21177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10601226" y="17389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1381086" y="42561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2152692" y="40407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2924297" y="39927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3695902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4467507" y="47750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239113" y="44740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973643" y="36931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6010718" y="40161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6745248" y="36373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7516854" y="32585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8288459" y="28797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9060064" y="25009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9831669" y="21208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10603275" y="17420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1384153" y="42581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2155758" y="40428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2927364" y="3994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3698969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4470574" y="47770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242179" y="44761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976710" y="36951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6013785" y="40181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6748315" y="36393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7519920" y="32605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8291526" y="28817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063131" y="25029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9834736" y="21228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0606341" y="174406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1387771" y="42588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159376" y="40435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2930981" y="39955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3702586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4474192" y="47777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45797" y="44768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0327" y="369587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017402" y="40188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6751933" y="364009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7523538" y="32612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8295143" y="28824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066748" y="25036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838354" y="21235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0609959" y="174478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391388" y="42581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162993" y="40428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934598" y="3994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3706204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4477809" y="47770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49414" y="44761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83945" y="36951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021019" y="40181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755550" y="36393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27155" y="32605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298761" y="28817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070366" y="25029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841971" y="21228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613576" y="174406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394455" y="42561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166060" y="40407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937665" y="39927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709270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80876" y="47750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52481" y="44740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87012" y="36931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024086" y="40161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58617" y="36373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30222" y="32585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01827" y="28797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073433" y="25009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845038" y="21208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616643" y="17420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396504" y="42530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168109" y="40377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939714" y="39897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711320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82925" y="4771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54530" y="44709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89061" y="36900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026135" y="40130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760666" y="36342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7532271" y="32554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8303877" y="28766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075482" y="24978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847087" y="21177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0618692" y="17389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397223" y="42494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168829" y="40340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940434" y="39860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3712039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83644" y="47683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55250" y="4467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989780" y="36864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26855" y="40094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761386" y="36306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7532991" y="32518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8304596" y="28730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076201" y="24942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847807" y="21141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0619412" y="173533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387771" y="42494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9,751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159376" y="40340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9,917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930981" y="39860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9,954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3702586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9,213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74192" y="47683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9,351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45797" y="4467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9,583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980327" y="36864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10,185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17402" y="40094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9,936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751933" y="36306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10,228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7523538" y="32518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8295143" y="28730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10,812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066748" y="24942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11,104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838354" y="21141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11,397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0609959" y="173533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11,689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746840" y="512902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9,200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746840" y="461012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9,600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681689" y="4091213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10,000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681689" y="3572306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10,400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681689" y="3053398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10,800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681689" y="2534490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11,200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81689" y="2015583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11,600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81689" y="1496675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12,000</a:t>
              </a:r>
            </a:p>
          </p:txBody>
        </p:sp>
        <p:sp>
          <p:nvSpPr>
            <p:cNvPr id="277" name="pl277"/>
            <p:cNvSpPr/>
            <p:nvPr/>
          </p:nvSpPr>
          <p:spPr>
            <a:xfrm>
              <a:off x="1092980" y="5535158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15559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232754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3099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387075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464236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pl283"/>
            <p:cNvSpPr/>
            <p:nvPr/>
          </p:nvSpPr>
          <p:spPr>
            <a:xfrm>
              <a:off x="54139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4" name="pl284"/>
            <p:cNvSpPr/>
            <p:nvPr/>
          </p:nvSpPr>
          <p:spPr>
            <a:xfrm>
              <a:off x="618557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695718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77287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850039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92719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1004360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10815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tx291"/>
            <p:cNvSpPr/>
            <p:nvPr/>
          </p:nvSpPr>
          <p:spPr>
            <a:xfrm>
              <a:off x="13400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211164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2883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365485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442646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51980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596967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74128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75128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828449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90560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982770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10599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6066131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05" name="tx305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06" name="pl306"/>
            <p:cNvSpPr/>
            <p:nvPr/>
          </p:nvSpPr>
          <p:spPr>
            <a:xfrm>
              <a:off x="498223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t307"/>
            <p:cNvSpPr/>
            <p:nvPr/>
          </p:nvSpPr>
          <p:spPr>
            <a:xfrm>
              <a:off x="5100664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5910196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09" name="pg309"/>
            <p:cNvSpPr/>
            <p:nvPr/>
          </p:nvSpPr>
          <p:spPr>
            <a:xfrm>
              <a:off x="6028629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5450375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378340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520462" y="805887"/>
              <a:ext cx="201257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Female | Desert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41413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501732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62051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422370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82689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43008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303327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63646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223964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184283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927753" y="144602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tx15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6" name="pl16"/>
            <p:cNvSpPr/>
            <p:nvPr/>
          </p:nvSpPr>
          <p:spPr>
            <a:xfrm>
              <a:off x="1398226" y="1842839"/>
              <a:ext cx="4704734" cy="3333206"/>
            </a:xfrm>
            <a:custGeom>
              <a:avLst/>
              <a:pathLst>
                <a:path w="4704734" h="3333206">
                  <a:moveTo>
                    <a:pt x="0" y="3333206"/>
                  </a:moveTo>
                  <a:lnTo>
                    <a:pt x="784122" y="1111068"/>
                  </a:lnTo>
                  <a:lnTo>
                    <a:pt x="1568244" y="872982"/>
                  </a:lnTo>
                  <a:lnTo>
                    <a:pt x="2352367" y="872982"/>
                  </a:lnTo>
                  <a:lnTo>
                    <a:pt x="3136489" y="0"/>
                  </a:lnTo>
                  <a:lnTo>
                    <a:pt x="3920612" y="714258"/>
                  </a:lnTo>
                  <a:lnTo>
                    <a:pt x="4704734" y="103170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l17"/>
            <p:cNvSpPr/>
            <p:nvPr/>
          </p:nvSpPr>
          <p:spPr>
            <a:xfrm>
              <a:off x="4534716" y="1842839"/>
              <a:ext cx="6272979" cy="1111068"/>
            </a:xfrm>
            <a:custGeom>
              <a:avLst/>
              <a:pathLst>
                <a:path w="6272979" h="1111068">
                  <a:moveTo>
                    <a:pt x="0" y="0"/>
                  </a:moveTo>
                  <a:lnTo>
                    <a:pt x="784122" y="158724"/>
                  </a:lnTo>
                  <a:lnTo>
                    <a:pt x="1568244" y="317448"/>
                  </a:lnTo>
                  <a:lnTo>
                    <a:pt x="2352367" y="396810"/>
                  </a:lnTo>
                  <a:lnTo>
                    <a:pt x="3136489" y="555534"/>
                  </a:lnTo>
                  <a:lnTo>
                    <a:pt x="3920612" y="714258"/>
                  </a:lnTo>
                  <a:lnTo>
                    <a:pt x="4704734" y="793620"/>
                  </a:lnTo>
                  <a:lnTo>
                    <a:pt x="5488857" y="952344"/>
                  </a:lnTo>
                  <a:lnTo>
                    <a:pt x="6272979" y="1111068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123646" y="289520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2907769" y="265711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3691891" y="265711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4476013" y="178413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5260136" y="249839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6044258" y="28158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4476013" y="178413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5260136" y="194286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044258" y="210158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6828381" y="218094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7612503" y="233967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8396626" y="249839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180748" y="257775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9964870" y="273648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10748993" y="289520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tx34"/>
            <p:cNvSpPr/>
            <p:nvPr/>
          </p:nvSpPr>
          <p:spPr>
            <a:xfrm>
              <a:off x="133281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079858" y="27461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863981" y="2508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3648103" y="2508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4432226" y="16351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6348" y="23511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000471" y="26702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16348" y="17938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000471" y="19525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6784593" y="2031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7568715" y="21906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8352838" y="23511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136960" y="24287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9921083" y="25874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0705205" y="27461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3307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077809" y="27431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861932" y="25050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646054" y="25050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30177" y="16320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299" y="23480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8421" y="266722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214299" y="17907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998421" y="19494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6782544" y="20288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7566666" y="21875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8350789" y="23480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134911" y="24256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919034" y="25843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0703156" y="27431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32769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074743" y="27410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858865" y="25029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3642987" y="25029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4427110" y="16300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232" y="234599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95355" y="26651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211232" y="17887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995355" y="19474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6779477" y="20268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7563600" y="21855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8347722" y="234599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131844" y="24236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915967" y="25823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0700089" y="27410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32407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071125" y="27403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855247" y="25022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639370" y="25022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23492" y="16292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7615" y="234527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91737" y="266445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07615" y="17880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991737" y="19467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6775860" y="20260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7559982" y="21848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8344105" y="234527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128227" y="24229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912349" y="25816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0696472" y="27403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32046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067508" y="27410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851630" y="25029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3635752" y="25029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19875" y="16300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3997" y="234599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8120" y="26651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03997" y="17887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988120" y="19474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6772242" y="20268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7556365" y="21855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8340487" y="234599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124610" y="24236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908732" y="25823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0692854" y="27410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31739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064441" y="27431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848563" y="25050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632686" y="25050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16808" y="16320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0931" y="23480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85053" y="266722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200931" y="17907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985053" y="19494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769175" y="20288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553298" y="21875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8337420" y="23480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121543" y="24256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905665" y="25843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0689788" y="27431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31534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062392" y="27461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846514" y="2508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3630637" y="2508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4414759" y="16351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8881" y="23511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83004" y="26702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8881" y="17938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83004" y="19525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767126" y="2031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51249" y="21906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35371" y="23511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119494" y="24287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903616" y="25874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687739" y="27461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31462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061672" y="27498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845795" y="2511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629917" y="2511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14039" y="16387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162" y="23547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2284" y="267391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198162" y="17974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982284" y="19561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6766407" y="2035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7550529" y="21942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8334652" y="23547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118774" y="24323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902897" y="25910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0687019" y="27498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31534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062392" y="2753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846514" y="25153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630637" y="25153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14759" y="16423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8881" y="235834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3004" y="267752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198881" y="1801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983004" y="19598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6767126" y="20391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7551249" y="21978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8335371" y="235834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119494" y="24359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903616" y="25946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0687739" y="2753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31739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064441" y="2756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848563" y="25184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3632686" y="25184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4416808" y="16454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0931" y="23614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5053" y="268059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200931" y="18041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985053" y="19628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6769175" y="20422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7553298" y="22009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8337420" y="23614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121543" y="24390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905665" y="25977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0689788" y="2756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32046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067508" y="2758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851630" y="25204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3635752" y="25204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4419875" y="16474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3997" y="23634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8120" y="268264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203997" y="18061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988120" y="19649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6772242" y="20442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7556365" y="22030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8340487" y="23634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124610" y="24410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908732" y="25998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0692854" y="2758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32407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071125" y="2759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855247" y="25211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3639370" y="25211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4423492" y="16481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7615" y="23641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91737" y="268336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207615" y="1806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991737" y="19656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6775860" y="20449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7559982" y="2203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8344105" y="23641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128227" y="24418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912349" y="26005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0696472" y="2759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32769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074743" y="2758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858865" y="25204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3642987" y="25204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4427110" y="16474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232" y="23634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5355" y="268264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211232" y="18061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995355" y="19649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6779477" y="20442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7563600" y="22030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8347722" y="23634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131844" y="24410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915967" y="25998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0700089" y="2758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3307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077809" y="2756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861932" y="25184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3646054" y="25184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4430177" y="16454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299" y="23614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8421" y="268059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214299" y="18041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5998421" y="19628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6782544" y="20422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7566666" y="22009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8350789" y="23614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134911" y="24390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9919034" y="25977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0703156" y="2756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133281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079858" y="2753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863981" y="25153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3648103" y="25153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4432226" y="16423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6348" y="235834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000471" y="267752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216348" y="1801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000471" y="19598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6784593" y="20391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7568715" y="21978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8352838" y="235834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136960" y="24359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9921083" y="25946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0705205" y="2753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133353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080578" y="27498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2864700" y="2511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3648823" y="2511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4432945" y="16387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068" y="23547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001190" y="267391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217068" y="17974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001190" y="19561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785313" y="2035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7569435" y="21942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8353557" y="23547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137680" y="24323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9921802" y="25910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0705925" y="27498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132407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071125" y="27498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2855247" y="2511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3639370" y="2511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119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4423492" y="16387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7615" y="23547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91737" y="267391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207615" y="17974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5991737" y="19561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775860" y="2035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559982" y="21942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8344105" y="23547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128227" y="24323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9912349" y="25910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10696472" y="27498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116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46840" y="537184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746840" y="497503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746840" y="457822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418141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78459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338778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992503"/>
              <a:ext cx="195453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259416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219735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180054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140373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135</a:t>
              </a:r>
            </a:p>
          </p:txBody>
        </p:sp>
        <p:sp>
          <p:nvSpPr>
            <p:cNvPr id="300" name="pl300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tx314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8" name="tx328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29" name="pl329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0" name="pt330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1" name="pl331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2" name="pg332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3" name="tx333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- 40 to 49 | Desert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49174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91322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33470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2914153" y="2650413"/>
              <a:ext cx="1578116" cy="2525631"/>
            </a:xfrm>
            <a:custGeom>
              <a:avLst/>
              <a:pathLst>
                <a:path w="1578116" h="2525631">
                  <a:moveTo>
                    <a:pt x="0" y="2525631"/>
                  </a:moveTo>
                  <a:lnTo>
                    <a:pt x="789058" y="0"/>
                  </a:lnTo>
                  <a:lnTo>
                    <a:pt x="1578116" y="63140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3281821"/>
              <a:ext cx="6312464" cy="1894223"/>
            </a:xfrm>
            <a:custGeom>
              <a:avLst/>
              <a:pathLst>
                <a:path w="6312464" h="1894223">
                  <a:moveTo>
                    <a:pt x="0" y="0"/>
                  </a:moveTo>
                  <a:lnTo>
                    <a:pt x="789058" y="315703"/>
                  </a:lnTo>
                  <a:lnTo>
                    <a:pt x="1578116" y="631407"/>
                  </a:lnTo>
                  <a:lnTo>
                    <a:pt x="2367174" y="631407"/>
                  </a:lnTo>
                  <a:lnTo>
                    <a:pt x="3156232" y="947111"/>
                  </a:lnTo>
                  <a:lnTo>
                    <a:pt x="3945290" y="1262815"/>
                  </a:lnTo>
                  <a:lnTo>
                    <a:pt x="4734348" y="1262815"/>
                  </a:lnTo>
                  <a:lnTo>
                    <a:pt x="5523406" y="1578519"/>
                  </a:lnTo>
                  <a:lnTo>
                    <a:pt x="6312464" y="1894223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2855450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3644508" y="259171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4433567" y="322311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6011683" y="22760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g14"/>
            <p:cNvSpPr/>
            <p:nvPr/>
          </p:nvSpPr>
          <p:spPr>
            <a:xfrm>
              <a:off x="4433567" y="322311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5" name="pg15"/>
            <p:cNvSpPr/>
            <p:nvPr/>
          </p:nvSpPr>
          <p:spPr>
            <a:xfrm>
              <a:off x="5222625" y="353882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6" name="pg16"/>
            <p:cNvSpPr/>
            <p:nvPr/>
          </p:nvSpPr>
          <p:spPr>
            <a:xfrm>
              <a:off x="6011683" y="385452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6800741" y="385452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7589799" y="417023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8378857" y="448593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9167915" y="448593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9956973" y="480163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tx23"/>
            <p:cNvSpPr/>
            <p:nvPr/>
          </p:nvSpPr>
          <p:spPr>
            <a:xfrm>
              <a:off x="2848737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3637795" y="2442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4426853" y="3074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6004970" y="21269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5215911" y="33898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6004970" y="37055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6794028" y="37055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7583086" y="40212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8372144" y="4336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9161202" y="4336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9950260" y="46526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10739318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46688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35746" y="2439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24804" y="3071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2920" y="21239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3862" y="33867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002920" y="37024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91979" y="37024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81037" y="4018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70095" y="43338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59153" y="43338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48211" y="4649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737269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843621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632679" y="2437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21737" y="30689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999854" y="21218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0796" y="33846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9854" y="3700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788912" y="3700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577970" y="40160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67028" y="43317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156086" y="43317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945144" y="46475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73420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840004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3629062" y="24368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18120" y="30682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6236" y="21211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07178" y="3383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6236" y="36996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85294" y="36996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74352" y="40153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63411" y="43310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52469" y="43310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941527" y="4646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730585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836386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3625444" y="2437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4414503" y="30689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5992619" y="21218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203561" y="33846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992619" y="3700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6781677" y="3700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7570735" y="40160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8359793" y="43317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9148851" y="43317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9937909" y="46475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1072696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2833320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3622378" y="2439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4411436" y="3071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89552" y="21239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200494" y="33867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989552" y="37024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6778610" y="37024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7567668" y="4018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8356726" y="43338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145785" y="43338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9934843" y="4649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072390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3127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20329" y="2442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09387" y="3074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7503" y="21269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198445" y="33898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7503" y="37055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76561" y="37055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65619" y="40212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54677" y="4336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143735" y="43369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932793" y="46526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72185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830551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619609" y="24463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08667" y="30777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986783" y="21306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197725" y="33934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6783" y="37091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775841" y="37091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64900" y="4024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53958" y="4340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143016" y="4340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932074" y="4656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72113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83127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3620329" y="24499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4409387" y="30813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987503" y="21342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3397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37127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76561" y="37127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65619" y="4028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54677" y="43441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43735" y="43441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932793" y="4659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72185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2833320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3622378" y="2452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4411436" y="3084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5989552" y="21372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5200494" y="34001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989552" y="3715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6778610" y="3715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7567668" y="4031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8356726" y="4347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9145785" y="4347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9934843" y="46629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1072390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2836386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3625444" y="24550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4414503" y="30864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92619" y="21393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203561" y="34021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992619" y="37178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6781677" y="37178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7570735" y="4033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8359793" y="43492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148851" y="43492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937909" y="46649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072696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40004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29062" y="24557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18120" y="30871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96236" y="21400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07178" y="34028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96236" y="37185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85294" y="37185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74352" y="40342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63411" y="43499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52469" y="43499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41527" y="46656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730585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843621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632679" y="24550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21737" y="30864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999854" y="21393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10796" y="34021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99854" y="37178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788912" y="37178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77970" y="4033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67028" y="43492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156086" y="43492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945144" y="46649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73420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846688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3635746" y="2452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4424804" y="3084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6002920" y="21372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13862" y="34001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6002920" y="3715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791979" y="3715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7581037" y="4031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8370095" y="4347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159153" y="4347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948211" y="46629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0737269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2848737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3637795" y="24499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4426853" y="30813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6004970" y="21342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5215911" y="3397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6004970" y="37127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6794028" y="37127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7583086" y="4028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8372144" y="43441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9161202" y="43441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9950260" y="4659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10739318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284945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3638515" y="24463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4427573" y="30777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005689" y="21306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216631" y="33934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6005689" y="37091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6794747" y="37091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7583805" y="4024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8372864" y="4340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161922" y="4340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9950980" y="4656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074003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84000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29062" y="24463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18120" y="30777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6236" y="21306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07178" y="33934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6236" y="37091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85294" y="37091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74352" y="4024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63411" y="4340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152469" y="4340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941527" y="4656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73058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681689" y="544945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681689" y="387093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81689" y="229241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30" name="pl230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1" name="pl231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2" name="pl232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3" name="pl233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4" name="pl234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5" name="pl235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6" name="pl236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7" name="pl237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8" name="pl238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9" name="pl239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0" name="pl240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1" name="pl241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2" name="pl242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3" name="pl243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4" name="tx244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58" name="tx258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259" name="pl259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0" name="pt260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1" name="pl261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262" name="pg262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3" name="tx263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0462" y="805887"/>
              <a:ext cx="217101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- 50 and Older | Desert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70584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53035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35486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1336037" y="2119762"/>
              <a:ext cx="4734348" cy="2350987"/>
            </a:xfrm>
            <a:custGeom>
              <a:avLst/>
              <a:pathLst>
                <a:path w="4734348" h="2350987">
                  <a:moveTo>
                    <a:pt x="0" y="0"/>
                  </a:moveTo>
                  <a:lnTo>
                    <a:pt x="789058" y="470197"/>
                  </a:lnTo>
                  <a:lnTo>
                    <a:pt x="1578116" y="1645690"/>
                  </a:lnTo>
                  <a:lnTo>
                    <a:pt x="2367174" y="2115888"/>
                  </a:lnTo>
                  <a:lnTo>
                    <a:pt x="3156232" y="1880789"/>
                  </a:lnTo>
                  <a:lnTo>
                    <a:pt x="3945290" y="2350987"/>
                  </a:lnTo>
                  <a:lnTo>
                    <a:pt x="4734348" y="235098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4000552"/>
              <a:ext cx="6312464" cy="1175493"/>
            </a:xfrm>
            <a:custGeom>
              <a:avLst/>
              <a:pathLst>
                <a:path w="6312464" h="1175493">
                  <a:moveTo>
                    <a:pt x="0" y="0"/>
                  </a:moveTo>
                  <a:lnTo>
                    <a:pt x="789058" y="235098"/>
                  </a:lnTo>
                  <a:lnTo>
                    <a:pt x="1578116" y="235098"/>
                  </a:lnTo>
                  <a:lnTo>
                    <a:pt x="2367174" y="470197"/>
                  </a:lnTo>
                  <a:lnTo>
                    <a:pt x="3156232" y="705296"/>
                  </a:lnTo>
                  <a:lnTo>
                    <a:pt x="3945290" y="705296"/>
                  </a:lnTo>
                  <a:lnTo>
                    <a:pt x="4734348" y="940394"/>
                  </a:lnTo>
                  <a:lnTo>
                    <a:pt x="5523406" y="940394"/>
                  </a:lnTo>
                  <a:lnTo>
                    <a:pt x="6312464" y="1175493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277334" y="206105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066392" y="253125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370675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417694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39418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22625" y="441204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6011683" y="441204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4433567" y="394184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5222625" y="417694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011683" y="417694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800741" y="441204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7589799" y="464714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8378857" y="464714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167915" y="488224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956973" y="488224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tx26"/>
            <p:cNvSpPr/>
            <p:nvPr/>
          </p:nvSpPr>
          <p:spPr>
            <a:xfrm>
              <a:off x="1270621" y="19120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59679" y="2382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48737" y="35577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37795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26853" y="3792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5911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6004970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94028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83086" y="4498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72144" y="4498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61202" y="4733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50260" y="4733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739318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68572" y="1908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57630" y="23791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46688" y="3554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35746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24804" y="3789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3862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002920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91979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81037" y="4495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70095" y="4495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59153" y="47301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48211" y="47301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737269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65505" y="19069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54563" y="23771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3621" y="35526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32679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21737" y="37877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0796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9854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0796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88912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77970" y="44930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67028" y="44930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56086" y="47281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945144" y="47281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73420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261888" y="19062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050946" y="23764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40004" y="35518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29062" y="40220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18120" y="37869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7178" y="4257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996236" y="4257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178" y="40220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96236" y="40220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785294" y="4257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7574352" y="44922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8363411" y="44922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152469" y="4727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941527" y="4727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0730585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58270" y="19069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47328" y="23771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36386" y="35526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25444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14503" y="37877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3561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992619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561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92619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781677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7570735" y="44930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8359793" y="44930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148851" y="47281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937909" y="47281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072696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255203" y="1908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044261" y="23791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33320" y="3554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22378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11436" y="3789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00494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989552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778610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7567668" y="4495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8356726" y="4495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145785" y="47301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934843" y="47301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072390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53154" y="19120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42212" y="2382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31270" y="35577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20329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09387" y="3792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198445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987503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76561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65619" y="4498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54677" y="4498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43735" y="4733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932793" y="4733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72185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252435" y="1915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041493" y="2385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830551" y="3561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3619609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4408667" y="37964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197725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986783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86783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775841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7564900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8353958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143016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932074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072113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253154" y="1919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042212" y="23894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831270" y="3564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3620329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4409387" y="38000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198445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987503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8445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7503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776561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7565619" y="4505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8354677" y="4505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9143735" y="4740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932793" y="4740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1072185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255203" y="19223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2044261" y="2392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833320" y="3568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3622378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4411436" y="3803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0494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989552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0494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9552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778610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7567668" y="4508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8356726" y="4508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9145785" y="4743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934843" y="4743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1072390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258270" y="1924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2047328" y="23945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836386" y="3570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3625444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4414503" y="3805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5203561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992619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3561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2619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781677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7570735" y="45104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8359793" y="45104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148851" y="4745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937909" y="4745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072696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261888" y="1925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2050946" y="23953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840004" y="35708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3629062" y="40409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4418120" y="38059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5207178" y="42760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996236" y="42760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178" y="40409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6236" y="40409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785294" y="42760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7574352" y="45111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8363411" y="45111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9152469" y="47462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941527" y="47462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10730585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265505" y="1924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054563" y="23945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843621" y="3570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3632679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4421737" y="3805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5210796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999854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0796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9854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788912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7577970" y="45104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8367028" y="45104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156086" y="4745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945144" y="4745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1073420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268572" y="19223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057630" y="2392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846688" y="3568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3635746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4424804" y="3803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5213862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6002920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3862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2920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791979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7581037" y="4508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8370095" y="4508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159153" y="4743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948211" y="4743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0737269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270621" y="1919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059679" y="23894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848737" y="3564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3637795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4426853" y="38000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5215911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6004970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5911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4970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94028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83086" y="4505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72144" y="4505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61202" y="4740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50260" y="4740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739318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271340" y="1915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60399" y="2385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49457" y="3561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38515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27573" y="37964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16631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6005689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6631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005689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94747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83805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72864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61922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950980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74003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261888" y="1915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2050946" y="2385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840004" y="3561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3629062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4418120" y="37964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5207178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996236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178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96236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785294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7574352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8363411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9152469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941527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1073058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689" y="466355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348806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231257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4" name="pl284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tx298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2" name="tx312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13" name="pl313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t314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6" name="pg316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7" name="tx317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20462" y="805887"/>
              <a:ext cx="230949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Econ Disadvantaged | Desert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17604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00438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83272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166107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1336037" y="2129733"/>
              <a:ext cx="4734348" cy="2577648"/>
            </a:xfrm>
            <a:custGeom>
              <a:avLst/>
              <a:pathLst>
                <a:path w="4734348" h="2577648">
                  <a:moveTo>
                    <a:pt x="0" y="0"/>
                  </a:moveTo>
                  <a:lnTo>
                    <a:pt x="789058" y="702994"/>
                  </a:lnTo>
                  <a:lnTo>
                    <a:pt x="1578116" y="1874653"/>
                  </a:lnTo>
                  <a:lnTo>
                    <a:pt x="2367174" y="2343316"/>
                  </a:lnTo>
                  <a:lnTo>
                    <a:pt x="3156232" y="1874653"/>
                  </a:lnTo>
                  <a:lnTo>
                    <a:pt x="3945290" y="2577648"/>
                  </a:lnTo>
                  <a:lnTo>
                    <a:pt x="4734348" y="234331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492269" y="4004387"/>
              <a:ext cx="6312464" cy="1171658"/>
            </a:xfrm>
            <a:custGeom>
              <a:avLst/>
              <a:pathLst>
                <a:path w="6312464" h="1171658">
                  <a:moveTo>
                    <a:pt x="0" y="0"/>
                  </a:moveTo>
                  <a:lnTo>
                    <a:pt x="789058" y="234331"/>
                  </a:lnTo>
                  <a:lnTo>
                    <a:pt x="1578116" y="234331"/>
                  </a:lnTo>
                  <a:lnTo>
                    <a:pt x="2367174" y="468663"/>
                  </a:lnTo>
                  <a:lnTo>
                    <a:pt x="3156232" y="702994"/>
                  </a:lnTo>
                  <a:lnTo>
                    <a:pt x="3945290" y="702994"/>
                  </a:lnTo>
                  <a:lnTo>
                    <a:pt x="4734348" y="937326"/>
                  </a:lnTo>
                  <a:lnTo>
                    <a:pt x="5523406" y="937326"/>
                  </a:lnTo>
                  <a:lnTo>
                    <a:pt x="6312464" y="1171658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277334" y="207103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066392" y="277402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855450" y="39456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644508" y="441434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433567" y="39456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222625" y="464867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6011683" y="441434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4433567" y="394568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5222625" y="418001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011683" y="418001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800741" y="4414348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7589799" y="464867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8378857" y="464867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167915" y="488301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956973" y="488301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tx27"/>
            <p:cNvSpPr/>
            <p:nvPr/>
          </p:nvSpPr>
          <p:spPr>
            <a:xfrm>
              <a:off x="1270621" y="19220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059679" y="26250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848737" y="3796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37795" y="4265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26853" y="3796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5911" y="44996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6004970" y="4265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5911" y="40309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004970" y="40309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794028" y="4265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7583086" y="44996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8372144" y="44996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161202" y="4733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950260" y="4733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0739318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268572" y="19189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057630" y="26219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846688" y="37935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3635746" y="42622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24804" y="37935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13862" y="44965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6002920" y="42622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3862" y="40279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002920" y="40279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791979" y="42622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7581037" y="44965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8370095" y="44965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159153" y="47309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948211" y="47309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0737269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265505" y="19168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054563" y="26198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843621" y="3791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3632679" y="42602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21737" y="3791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210796" y="44945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999854" y="42602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0796" y="40258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999854" y="40258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6788912" y="42602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7577970" y="44945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8367028" y="44945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156086" y="4728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945144" y="4728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073420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261888" y="1916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050946" y="26191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840004" y="3790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3629062" y="4259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4418120" y="3790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207178" y="44938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996236" y="4259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178" y="40251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996236" y="40251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6785294" y="4259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7574352" y="44938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8363411" y="44938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152469" y="47281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941527" y="47281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0730585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258270" y="19168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047328" y="26198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836386" y="3791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3625444" y="42602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4414503" y="3791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203561" y="44945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992619" y="42602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3561" y="40258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992619" y="40258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6781677" y="42602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7570735" y="44945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8359793" y="44945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148851" y="4728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937909" y="4728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072696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255203" y="19189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044261" y="26219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833320" y="37935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3622378" y="42622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4411436" y="37935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200494" y="44965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989552" y="42622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0494" y="40279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989552" y="40279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6778610" y="42622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7567668" y="44965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8356726" y="44965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145785" y="47309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934843" y="47309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072390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253154" y="19220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042212" y="26250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831270" y="3796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3620329" y="4265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4409387" y="3796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198445" y="44996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987503" y="4265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8445" y="40309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987503" y="40309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776561" y="4265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7565619" y="44996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8354677" y="44996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143735" y="4733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932793" y="4733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072185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252435" y="19256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041493" y="262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830551" y="38002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3619609" y="4268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4408667" y="38002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197725" y="4503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986783" y="4268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7725" y="4034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986783" y="4034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6775841" y="4268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7564900" y="4503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8353958" y="4503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143016" y="4737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932074" y="4737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072113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253154" y="19292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042212" y="26322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831270" y="3803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3620329" y="42725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4409387" y="3803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198445" y="45068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987503" y="42725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8445" y="4038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987503" y="4038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6776561" y="42725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7565619" y="45068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8354677" y="45068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143735" y="47412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932793" y="47412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072185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255203" y="19323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044261" y="26353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833320" y="38069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3622378" y="42756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4411436" y="38069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00494" y="4509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989552" y="42756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0494" y="40412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989552" y="40412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6778610" y="42756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7567668" y="4509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8356726" y="4509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145785" y="4744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934843" y="4744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072390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258270" y="19343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047328" y="26373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836386" y="38090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3625444" y="42776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4414503" y="38090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203561" y="45120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992619" y="42776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3561" y="40433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992619" y="40433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6781677" y="42776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7570735" y="45120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8359793" y="45120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148851" y="4746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937909" y="4746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072696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261888" y="1935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050946" y="26380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840004" y="38097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3629062" y="42783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4418120" y="38097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207178" y="45127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996236" y="42783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178" y="40440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996236" y="40440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6785294" y="42783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7574352" y="45127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8363411" y="45127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152469" y="47470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941527" y="47470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0730585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265505" y="19343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054563" y="26373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843621" y="38090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3632679" y="42776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4421737" y="38090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210796" y="45120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999854" y="42776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0796" y="40433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999854" y="40433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788912" y="42776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7577970" y="45120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8367028" y="45120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156086" y="4746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945144" y="4746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073420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268572" y="19323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057630" y="26353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846688" y="38069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3635746" y="42756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4424804" y="38069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5213862" y="4509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6002920" y="42756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3862" y="40412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02920" y="40412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791979" y="42756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7581037" y="4509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8370095" y="4509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159153" y="4744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948211" y="4744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0737269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270621" y="19292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059679" y="26322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848737" y="3803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3637795" y="42725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4426853" y="3803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15911" y="45068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6004970" y="42725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5911" y="4038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004970" y="4038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794028" y="42725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7583086" y="45068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8372144" y="45068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161202" y="47412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950260" y="47412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0739318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271340" y="19256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060399" y="262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849457" y="38002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3638515" y="4268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4427573" y="38002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16631" y="4503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6005689" y="4268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6631" y="4034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005689" y="4034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794747" y="4268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7583805" y="4503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8372864" y="4503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161922" y="4737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950980" y="4737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074003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261888" y="19256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050946" y="262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840004" y="38002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3629062" y="4268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4418120" y="38002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207178" y="4503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996236" y="4268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178" y="4034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996236" y="4034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785294" y="4268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7574352" y="4503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8363411" y="4503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152469" y="4737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941527" y="4737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1073058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513375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396209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279043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161877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86" name="pl286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tx300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4" name="tx314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15" name="pl315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6" name="pt316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7" name="pl317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8" name="pg318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9" name="tx319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805887"/>
              <a:ext cx="224984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Pell Grant Recipient | Desert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70584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53035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35486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1336037" y="2119762"/>
              <a:ext cx="4734348" cy="2350987"/>
            </a:xfrm>
            <a:custGeom>
              <a:avLst/>
              <a:pathLst>
                <a:path w="4734348" h="2350987">
                  <a:moveTo>
                    <a:pt x="0" y="0"/>
                  </a:moveTo>
                  <a:lnTo>
                    <a:pt x="789058" y="470197"/>
                  </a:lnTo>
                  <a:lnTo>
                    <a:pt x="1578116" y="1645690"/>
                  </a:lnTo>
                  <a:lnTo>
                    <a:pt x="2367174" y="2115888"/>
                  </a:lnTo>
                  <a:lnTo>
                    <a:pt x="3156232" y="1880789"/>
                  </a:lnTo>
                  <a:lnTo>
                    <a:pt x="3945290" y="2350987"/>
                  </a:lnTo>
                  <a:lnTo>
                    <a:pt x="4734348" y="235098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4000552"/>
              <a:ext cx="6312464" cy="1175493"/>
            </a:xfrm>
            <a:custGeom>
              <a:avLst/>
              <a:pathLst>
                <a:path w="6312464" h="1175493">
                  <a:moveTo>
                    <a:pt x="0" y="0"/>
                  </a:moveTo>
                  <a:lnTo>
                    <a:pt x="789058" y="235098"/>
                  </a:lnTo>
                  <a:lnTo>
                    <a:pt x="1578116" y="235098"/>
                  </a:lnTo>
                  <a:lnTo>
                    <a:pt x="2367174" y="470197"/>
                  </a:lnTo>
                  <a:lnTo>
                    <a:pt x="3156232" y="705296"/>
                  </a:lnTo>
                  <a:lnTo>
                    <a:pt x="3945290" y="705296"/>
                  </a:lnTo>
                  <a:lnTo>
                    <a:pt x="4734348" y="940394"/>
                  </a:lnTo>
                  <a:lnTo>
                    <a:pt x="5523406" y="940394"/>
                  </a:lnTo>
                  <a:lnTo>
                    <a:pt x="6312464" y="1175493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277334" y="206105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066392" y="253125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370675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417694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39418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22625" y="441204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6011683" y="441204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4433567" y="394184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5222625" y="417694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011683" y="417694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800741" y="441204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7589799" y="464714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8378857" y="464714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167915" y="488224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956973" y="488224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10746031" y="5117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tx26"/>
            <p:cNvSpPr/>
            <p:nvPr/>
          </p:nvSpPr>
          <p:spPr>
            <a:xfrm>
              <a:off x="1270621" y="19120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59679" y="2382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48737" y="35577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37795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26853" y="3792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5911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6004970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94028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83086" y="4498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72144" y="4498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61202" y="4733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50260" y="4733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739318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68572" y="1908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57630" y="23791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46688" y="3554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35746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24804" y="3789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3862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002920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91979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81037" y="4495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70095" y="4495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59153" y="47301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48211" y="47301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737269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65505" y="19069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54563" y="23771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3621" y="35526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32679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21737" y="37877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0796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9854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0796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88912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77970" y="44930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67028" y="44930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56086" y="47281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945144" y="47281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73420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261888" y="19062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050946" y="23764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40004" y="35518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29062" y="40220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18120" y="37869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7178" y="4257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996236" y="4257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178" y="40220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96236" y="40220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785294" y="4257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7574352" y="44922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8363411" y="44922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152469" y="4727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941527" y="4727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0730585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58270" y="19069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47328" y="23771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36386" y="35526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25444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14503" y="37877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3561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992619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561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92619" y="402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781677" y="42579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7570735" y="44930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8359793" y="44930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148851" y="47281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937909" y="47281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072696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255203" y="1908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044261" y="23791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33320" y="3554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22378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11436" y="3789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00494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989552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402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778610" y="42599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7567668" y="4495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8356726" y="4495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145785" y="47301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934843" y="47301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072390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53154" y="19120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42212" y="2382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31270" y="35577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20329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09387" y="3792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198445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987503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4027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76561" y="42630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65619" y="4498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54677" y="4498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43735" y="4733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932793" y="4733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72185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252435" y="1915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041493" y="2385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830551" y="3561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3619609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4408667" y="37964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197725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986783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86783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775841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7564900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8353958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143016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932074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072113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253154" y="1919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042212" y="23894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831270" y="3564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3620329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4409387" y="38000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198445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987503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8445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7503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776561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7565619" y="4505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8354677" y="4505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9143735" y="4740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932793" y="4740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1072185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255203" y="19223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2044261" y="2392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833320" y="3568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3622378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4411436" y="3803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0494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989552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0494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9552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778610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7567668" y="4508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8356726" y="4508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9145785" y="4743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934843" y="4743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1072390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258270" y="1924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2047328" y="23945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836386" y="3570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3625444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4414503" y="3805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5203561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992619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3561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2619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781677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7570735" y="45104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8359793" y="45104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148851" y="4745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937909" y="4745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072696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261888" y="1925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2050946" y="23953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840004" y="35708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3629062" y="40409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4418120" y="38059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5207178" y="42760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996236" y="42760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178" y="40409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6236" y="40409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785294" y="42760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7574352" y="45111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8363411" y="45111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9152469" y="47462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941527" y="47462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10730585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265505" y="1924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054563" y="23945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843621" y="3570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3632679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4421737" y="3805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5210796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999854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0796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9854" y="4040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788912" y="4275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7577970" y="45104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8367028" y="45104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156086" y="4745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945144" y="4745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1073420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268572" y="19223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057630" y="23925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846688" y="3568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3635746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4424804" y="3803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5213862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6002920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3862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2920" y="40382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791979" y="4273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7581037" y="4508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8370095" y="4508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159153" y="4743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948211" y="4743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0737269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270621" y="1919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059679" y="23894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848737" y="3564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3637795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4426853" y="38000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5215911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6004970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5911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4970" y="4035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94028" y="4270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83086" y="4505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72144" y="4505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61202" y="4740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50260" y="4740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739318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271340" y="1915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60399" y="2385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49457" y="3561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38515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27573" y="37964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16631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6005689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6631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005689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94747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83805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72864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61922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950980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74003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261888" y="1915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2050946" y="2385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840004" y="3561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3629062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4418120" y="37964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5207178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996236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178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96236" y="4031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785294" y="426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7574352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8363411" y="45017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9152469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941527" y="47368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1073058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689" y="466355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348806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231257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4" name="pl284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tx298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2" name="tx312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313" name="pl313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t314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6" name="pg316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7" name="tx317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20462" y="805887"/>
              <a:ext cx="3702372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College Promise Grant/BOG Recipient | Desert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04593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374479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244366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2182349" y="1923207"/>
              <a:ext cx="784122" cy="2472156"/>
            </a:xfrm>
            <a:custGeom>
              <a:avLst/>
              <a:pathLst>
                <a:path w="784122" h="2472156">
                  <a:moveTo>
                    <a:pt x="0" y="2472156"/>
                  </a:moveTo>
                  <a:lnTo>
                    <a:pt x="784122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t9"/>
            <p:cNvSpPr/>
            <p:nvPr/>
          </p:nvSpPr>
          <p:spPr>
            <a:xfrm>
              <a:off x="2123646" y="433666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2907769" y="186450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tx12"/>
            <p:cNvSpPr/>
            <p:nvPr/>
          </p:nvSpPr>
          <p:spPr>
            <a:xfrm>
              <a:off x="2116933" y="41876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3" name="tx13"/>
            <p:cNvSpPr/>
            <p:nvPr/>
          </p:nvSpPr>
          <p:spPr>
            <a:xfrm>
              <a:off x="2863981" y="17154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4" name="tx14"/>
            <p:cNvSpPr/>
            <p:nvPr/>
          </p:nvSpPr>
          <p:spPr>
            <a:xfrm>
              <a:off x="525342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5" name="tx15"/>
            <p:cNvSpPr/>
            <p:nvPr/>
          </p:nvSpPr>
          <p:spPr>
            <a:xfrm>
              <a:off x="2114884" y="4184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6" name="tx16"/>
            <p:cNvSpPr/>
            <p:nvPr/>
          </p:nvSpPr>
          <p:spPr>
            <a:xfrm>
              <a:off x="2861932" y="17124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5251374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2111817" y="4182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2858865" y="17103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524830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2108200" y="41818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2855247" y="17096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5244689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2104582" y="4182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2851630" y="17103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524107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101515" y="4184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48563" y="17124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5238005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099466" y="41876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46514" y="17154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35956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98747" y="41912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45795" y="17191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35236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099466" y="41948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2846514" y="17227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35956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2101515" y="41979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2848563" y="17257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38005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104582" y="4199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51630" y="17278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524107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108200" y="42007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55247" y="17285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44689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111817" y="4199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58865" y="17278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4830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114884" y="41979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2861932" y="17257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51374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2116933" y="41948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2863981" y="17227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25342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117652" y="41912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64700" y="17191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525414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108200" y="41912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855247" y="17191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24468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746840" y="500364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746840" y="370250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81689" y="240137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66" name="pl66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7" name="pl67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8" name="pl68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9" name="pl69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0" name="pl70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1" name="pl71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2" name="pl72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3" name="pl73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4" name="pl74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5" name="pl75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6" name="pl76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7" name="pl77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8" name="pl78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9" name="pl79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0" name="tx80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94" name="tx94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95" name="pl95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6" name="pt96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7" name="pl97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98" name="pg98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99" name="tx99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0462" y="805887"/>
              <a:ext cx="1686582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Foster Youth | Desert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22053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262801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tx6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7" name="pl7"/>
            <p:cNvSpPr/>
            <p:nvPr/>
          </p:nvSpPr>
          <p:spPr>
            <a:xfrm>
              <a:off x="1336037" y="2309509"/>
              <a:ext cx="1578116" cy="2866536"/>
            </a:xfrm>
            <a:custGeom>
              <a:avLst/>
              <a:pathLst>
                <a:path w="1578116" h="2866536">
                  <a:moveTo>
                    <a:pt x="0" y="2866536"/>
                  </a:moveTo>
                  <a:lnTo>
                    <a:pt x="789058" y="0"/>
                  </a:lnTo>
                  <a:lnTo>
                    <a:pt x="1578116" y="637008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t8"/>
            <p:cNvSpPr/>
            <p:nvPr/>
          </p:nvSpPr>
          <p:spPr>
            <a:xfrm>
              <a:off x="127733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t9"/>
            <p:cNvSpPr/>
            <p:nvPr/>
          </p:nvSpPr>
          <p:spPr>
            <a:xfrm>
              <a:off x="2066392" y="22508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2855450" y="288781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1270621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" name="tx12"/>
            <p:cNvSpPr/>
            <p:nvPr/>
          </p:nvSpPr>
          <p:spPr>
            <a:xfrm>
              <a:off x="2059679" y="21017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3" name="tx13"/>
            <p:cNvSpPr/>
            <p:nvPr/>
          </p:nvSpPr>
          <p:spPr>
            <a:xfrm>
              <a:off x="2848737" y="27387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4" name="tx14"/>
            <p:cNvSpPr/>
            <p:nvPr/>
          </p:nvSpPr>
          <p:spPr>
            <a:xfrm>
              <a:off x="126857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" name="tx15"/>
            <p:cNvSpPr/>
            <p:nvPr/>
          </p:nvSpPr>
          <p:spPr>
            <a:xfrm>
              <a:off x="2057630" y="20987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6" name="tx16"/>
            <p:cNvSpPr/>
            <p:nvPr/>
          </p:nvSpPr>
          <p:spPr>
            <a:xfrm>
              <a:off x="2846688" y="27357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126550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2054563" y="20966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2843621" y="27336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1261888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2050946" y="20959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2840004" y="27329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125827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2047328" y="20966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2836386" y="27336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125520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44261" y="20987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33320" y="27357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125315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042212" y="21017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31270" y="27387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125243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41493" y="21054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30551" y="27424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125315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042212" y="21090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2831270" y="27460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125520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2044261" y="21120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2833320" y="27490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5827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47328" y="21141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36386" y="27511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261888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50946" y="2114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40004" y="27518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26550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054563" y="21141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43621" y="27511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126857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057630" y="21120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2846688" y="27490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1270621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2059679" y="21090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2848737" y="27460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7134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60399" y="21054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9457" y="27424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26188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050946" y="21054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840004" y="27424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681689" y="417824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681689" y="258572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64" name="pl64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5" name="pl65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6" name="pl66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7" name="pl67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8" name="pl68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9" name="pl69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0" name="pl70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1" name="pl71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2" name="pl72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3" name="pl73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4" name="pl74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5" name="pl75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6" name="pl76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7" name="pl77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8" name="tx78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92" name="tx92"/>
            <p:cNvSpPr/>
            <p:nvPr/>
          </p:nvSpPr>
          <p:spPr>
            <a:xfrm rot="-5400000">
              <a:off x="-120379" y="3334124"/>
              <a:ext cx="1382648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Semester Units</a:t>
              </a:r>
            </a:p>
          </p:txBody>
        </p:sp>
        <p:sp>
          <p:nvSpPr>
            <p:cNvPr id="93" name="pl93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4" name="pt94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5" name="pl95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96" name="pg96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97" name="tx97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462" y="805887"/>
              <a:ext cx="1291394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Veteran | Desert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462" y="168452"/>
              <a:ext cx="853439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6: Reduce with equity the average number of units in excess of 60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0462" y="442772"/>
              <a:ext cx="8213852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units to complete students’ first Associate Degree for Transfer by 20%.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618SW: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43854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501787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59721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417654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75588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333521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91455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249388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207322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027829" y="165255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1027829" y="123189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tx15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6" name="pl16"/>
            <p:cNvSpPr/>
            <p:nvPr/>
          </p:nvSpPr>
          <p:spPr>
            <a:xfrm>
              <a:off x="1493753" y="2093412"/>
              <a:ext cx="4659245" cy="3082632"/>
            </a:xfrm>
            <a:custGeom>
              <a:avLst/>
              <a:pathLst>
                <a:path w="4659245" h="3082632">
                  <a:moveTo>
                    <a:pt x="0" y="1023057"/>
                  </a:moveTo>
                  <a:lnTo>
                    <a:pt x="776540" y="972577"/>
                  </a:lnTo>
                  <a:lnTo>
                    <a:pt x="1553081" y="577152"/>
                  </a:lnTo>
                  <a:lnTo>
                    <a:pt x="2329622" y="3082632"/>
                  </a:lnTo>
                  <a:lnTo>
                    <a:pt x="3106163" y="2554277"/>
                  </a:lnTo>
                  <a:lnTo>
                    <a:pt x="3882704" y="1632180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l17"/>
            <p:cNvSpPr/>
            <p:nvPr/>
          </p:nvSpPr>
          <p:spPr>
            <a:xfrm>
              <a:off x="4599917" y="1925146"/>
              <a:ext cx="6212327" cy="2722543"/>
            </a:xfrm>
            <a:custGeom>
              <a:avLst/>
              <a:pathLst>
                <a:path w="6212327" h="2722543">
                  <a:moveTo>
                    <a:pt x="0" y="2722543"/>
                  </a:moveTo>
                  <a:lnTo>
                    <a:pt x="776540" y="2382646"/>
                  </a:lnTo>
                  <a:lnTo>
                    <a:pt x="1553081" y="2042749"/>
                  </a:lnTo>
                  <a:lnTo>
                    <a:pt x="2329622" y="1701169"/>
                  </a:lnTo>
                  <a:lnTo>
                    <a:pt x="3106163" y="1361271"/>
                  </a:lnTo>
                  <a:lnTo>
                    <a:pt x="3882704" y="1021374"/>
                  </a:lnTo>
                  <a:lnTo>
                    <a:pt x="4659245" y="679794"/>
                  </a:lnTo>
                  <a:lnTo>
                    <a:pt x="5435786" y="339897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1435051" y="305776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211592" y="300728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2988133" y="261186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376467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4541214" y="458898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5317755" y="366689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6094296" y="20347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4541214" y="458898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5317755" y="424909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094296" y="390919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6870837" y="356761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7647378" y="322771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8423919" y="288781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200460" y="254623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9977001" y="220634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10753542" y="186644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tx34"/>
            <p:cNvSpPr/>
            <p:nvPr/>
          </p:nvSpPr>
          <p:spPr>
            <a:xfrm>
              <a:off x="1334314" y="28841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110855" y="28336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887396" y="24382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3663937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4440478" y="44153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7019" y="34932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3560" y="18611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17019" y="40754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5993560" y="37356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6770101" y="33940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7546642" y="30541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8323183" y="27142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099724" y="23726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9876264" y="20327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0652805" y="16928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332265" y="28811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108806" y="28306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885347" y="24352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661888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38429" y="44123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970" y="34902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1511" y="18580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214970" y="40724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991511" y="37325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6768052" y="33909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7544593" y="30510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8321133" y="27111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097674" y="23695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874215" y="20296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0650756" y="16897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329198" y="28790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105739" y="28285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882280" y="2433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3658821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4435362" y="44102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903" y="34881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88444" y="18560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211903" y="40703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988444" y="37304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6764985" y="33889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7541526" y="30490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8318067" y="27091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094608" y="23675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871149" y="20276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0647689" y="16877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325581" y="28783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102122" y="28278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878663" y="24324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655204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31745" y="44095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8286" y="34874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84826" y="18552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08286" y="40696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984826" y="37297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6761367" y="33881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7537908" y="30482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8314449" y="27083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090990" y="23668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867531" y="20269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0644072" y="16870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321963" y="28790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098504" y="28285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875045" y="2433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3651586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28127" y="44102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4668" y="34881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1209" y="18560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04668" y="40703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981209" y="37304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6757750" y="33889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7534291" y="30490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8310832" y="27091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087373" y="23675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863914" y="20276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0640455" y="16877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318897" y="28811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095438" y="28306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871979" y="24352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648519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25060" y="44123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1601" y="34902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78142" y="18580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201601" y="40724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978142" y="37325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754683" y="33909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531224" y="30510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8307765" y="27111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084306" y="23695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860847" y="20296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0637388" y="16897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316848" y="28841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093389" y="28336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869929" y="24382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3646470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4423011" y="44153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9552" y="34932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76093" y="18611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9552" y="40754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76093" y="37356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752634" y="33940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29175" y="30541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05716" y="27142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082257" y="23726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858798" y="20327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635339" y="16928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316128" y="28877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092669" y="28373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869210" y="24418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645751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22292" y="44190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833" y="34969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75374" y="18647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198833" y="40791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975374" y="37392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6751914" y="33976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7528455" y="30577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8304996" y="27178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081537" y="23762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858078" y="20363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0634619" y="1696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316848" y="28914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093389" y="28409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869929" y="24455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646470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23011" y="44226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9552" y="35005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76093" y="1868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199552" y="40827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976093" y="37428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6752634" y="34012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7529175" y="30613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8305716" y="27214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082257" y="23798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858798" y="20399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0635339" y="1700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318897" y="28944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095438" y="28439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871979" y="24485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3648519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4425060" y="44256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1601" y="35036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78142" y="18714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201601" y="40858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978142" y="37459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6754683" y="34043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7531224" y="30644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8307765" y="27245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084306" y="23829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860847" y="20430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0637388" y="1703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321963" y="28965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098504" y="28460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875045" y="24506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3651586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4428127" y="44277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4668" y="35056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1209" y="1873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204668" y="40878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981209" y="37479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6757750" y="34063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7534291" y="30664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8310832" y="27265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087373" y="23849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863914" y="20451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0640455" y="17052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325581" y="28972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102122" y="28467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878663" y="24513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3655204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4431745" y="44284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8286" y="3506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84826" y="18741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208286" y="40885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984826" y="37486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6761367" y="34070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7537908" y="30671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8314449" y="27272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090990" y="23857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867531" y="20458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0644072" y="17059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329198" y="28965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105739" y="28460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882280" y="24506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3658821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4435362" y="44277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903" y="35056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88444" y="1873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211903" y="40878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988444" y="37479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6764985" y="34063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7541526" y="30664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8318067" y="27265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094608" y="23849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871149" y="20451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0647689" y="17052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332265" y="28944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108806" y="28439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885347" y="24485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3661888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4438429" y="44256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970" y="35036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1511" y="18714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214970" y="40858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5991511" y="37459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6768052" y="34043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7544593" y="30644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8321133" y="27245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097674" y="23829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9874215" y="20430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0650756" y="1703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1334314" y="28914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110855" y="28409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887396" y="24455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3663937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4440478" y="44226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7019" y="35005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993560" y="1868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217019" y="40827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5993560" y="37428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6770101" y="34012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7546642" y="30613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8323183" y="27214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099724" y="23798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9876264" y="20399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0652805" y="1700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1335034" y="28877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111575" y="28373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2888116" y="24418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3664657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4441198" y="44190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738" y="34969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994279" y="18647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217738" y="40791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5994279" y="37392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770820" y="33976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7547361" y="30577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8323902" y="27178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100443" y="23762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9876984" y="20363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0653525" y="1696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1325581" y="28877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7,380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102122" y="28373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7,410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2878663" y="24418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7,645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3655204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6,156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4431745" y="44190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6,470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8286" y="34969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7,018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84826" y="18647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7,988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208286" y="40791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6,672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5984826" y="37392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6,874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761367" y="33976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7,077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537908" y="30577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7,279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8314449" y="27178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7,481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090990" y="23762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7,684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9867531" y="20363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7,886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10644072" y="1696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8,088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537465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6,000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95399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6,250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453332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411266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6,750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69199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327133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85066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7,500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243000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7,750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200933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8,000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158867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8,250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116800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8,500</a:t>
              </a:r>
            </a:p>
          </p:txBody>
        </p:sp>
        <p:sp>
          <p:nvSpPr>
            <p:cNvPr id="300" name="pl300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tx314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8" name="tx32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9" name="pl329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0" name="pt330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1" name="pl331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2" name="pg332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3" name="tx333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805887"/>
              <a:ext cx="1805086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Male | Desert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17604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97900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78195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15849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t9"/>
            <p:cNvSpPr/>
            <p:nvPr/>
          </p:nvSpPr>
          <p:spPr>
            <a:xfrm>
              <a:off x="3644508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3637795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1" name="tx11"/>
            <p:cNvSpPr/>
            <p:nvPr/>
          </p:nvSpPr>
          <p:spPr>
            <a:xfrm>
              <a:off x="3635746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2" name="tx12"/>
            <p:cNvSpPr/>
            <p:nvPr/>
          </p:nvSpPr>
          <p:spPr>
            <a:xfrm>
              <a:off x="3632679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3" name="tx13"/>
            <p:cNvSpPr/>
            <p:nvPr/>
          </p:nvSpPr>
          <p:spPr>
            <a:xfrm>
              <a:off x="3629062" y="4964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4" name="tx14"/>
            <p:cNvSpPr/>
            <p:nvPr/>
          </p:nvSpPr>
          <p:spPr>
            <a:xfrm>
              <a:off x="3625444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5" name="tx15"/>
            <p:cNvSpPr/>
            <p:nvPr/>
          </p:nvSpPr>
          <p:spPr>
            <a:xfrm>
              <a:off x="3622378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6" name="tx16"/>
            <p:cNvSpPr/>
            <p:nvPr/>
          </p:nvSpPr>
          <p:spPr>
            <a:xfrm>
              <a:off x="3620329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3619609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3620329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3622378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3625444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3629062" y="4983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3632679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3635746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3637795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3638515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3629062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681689" y="5135278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681689" y="3938234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681689" y="2741190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681689" y="1544145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31" name="pl31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" name="pl32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" name="pl33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4" name="pl34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5" name="pl35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6" name="pl36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7" name="pl37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8" name="pl38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9" name="pl39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0" name="pl40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1" name="pl41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2" name="pl42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3" name="pl43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4" name="pl44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5" name="tx45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59" name="tx59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60" name="pl60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1" name="pt61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2" name="pl62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63" name="pg63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64" name="tx64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0462" y="805887"/>
              <a:ext cx="2309055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Non-Binary | Desert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40486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89353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38219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87085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35951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284817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33683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182549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1314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493753" y="1815271"/>
              <a:ext cx="4659245" cy="3360774"/>
            </a:xfrm>
            <a:custGeom>
              <a:avLst/>
              <a:pathLst>
                <a:path w="4659245" h="3360774">
                  <a:moveTo>
                    <a:pt x="0" y="3360774"/>
                  </a:moveTo>
                  <a:lnTo>
                    <a:pt x="776540" y="2702425"/>
                  </a:lnTo>
                  <a:lnTo>
                    <a:pt x="1553081" y="1752613"/>
                  </a:lnTo>
                  <a:lnTo>
                    <a:pt x="2329622" y="2081149"/>
                  </a:lnTo>
                  <a:lnTo>
                    <a:pt x="3106163" y="1843376"/>
                  </a:lnTo>
                  <a:lnTo>
                    <a:pt x="3882704" y="851379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99917" y="1815271"/>
              <a:ext cx="6212327" cy="1843376"/>
            </a:xfrm>
            <a:custGeom>
              <a:avLst/>
              <a:pathLst>
                <a:path w="6212327" h="1843376">
                  <a:moveTo>
                    <a:pt x="0" y="1843376"/>
                  </a:moveTo>
                  <a:lnTo>
                    <a:pt x="776540" y="1613274"/>
                  </a:lnTo>
                  <a:lnTo>
                    <a:pt x="1553081" y="1383171"/>
                  </a:lnTo>
                  <a:lnTo>
                    <a:pt x="2329622" y="1151790"/>
                  </a:lnTo>
                  <a:lnTo>
                    <a:pt x="3106163" y="921688"/>
                  </a:lnTo>
                  <a:lnTo>
                    <a:pt x="3882704" y="691585"/>
                  </a:lnTo>
                  <a:lnTo>
                    <a:pt x="4659245" y="460204"/>
                  </a:lnTo>
                  <a:lnTo>
                    <a:pt x="5435786" y="230102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211592" y="445899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88133" y="350918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764674" y="383771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541214" y="359994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317755" y="260794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94296" y="175656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541214" y="359994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317755" y="336984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94296" y="313974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70837" y="290835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47378" y="267825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423919" y="244815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200460" y="221677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77001" y="198667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53542" y="175656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334314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110855" y="42854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87396" y="33355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63937" y="36641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40478" y="3426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7019" y="24343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993560" y="15829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7019" y="31962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3560" y="29661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70101" y="27347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46642" y="25046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23183" y="22745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099724" y="20431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876264" y="18130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652805" y="15829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332265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108806" y="42823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85347" y="33325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61888" y="36610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38429" y="34232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970" y="24312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1511" y="15799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970" y="31931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1511" y="29630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768052" y="27317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544593" y="25015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21133" y="22714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097674" y="20401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874215" y="18100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650756" y="15799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329198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105739" y="42802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82280" y="33304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58821" y="36590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35362" y="34212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903" y="24292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88444" y="15778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903" y="31911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88444" y="29610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764985" y="27296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541526" y="24995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18067" y="22694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094608" y="20380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871149" y="1807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647689" y="15778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325581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102122" y="42795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78663" y="33297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55204" y="36582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31745" y="34205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8286" y="24285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84826" y="15771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8286" y="31904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84826" y="29603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761367" y="27289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37908" y="24988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14449" y="22687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090990" y="20373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867531" y="18072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644072" y="15771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321963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98504" y="42802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75045" y="33304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51586" y="36590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28127" y="34212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4668" y="24292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1209" y="15778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4668" y="31911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1209" y="29610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57750" y="27296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34291" y="24995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10832" y="22694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087373" y="20380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863914" y="1807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640455" y="15778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318897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095438" y="42823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71979" y="33325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48519" y="36610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25060" y="34232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1601" y="24312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78142" y="15799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1601" y="31931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78142" y="29630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754683" y="27317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31224" y="25015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07765" y="22714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084306" y="20401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860847" y="18100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637388" y="15799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316848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93389" y="42854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69929" y="33355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46470" y="36641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23011" y="3426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9552" y="24343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76093" y="15829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9552" y="31962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76093" y="29661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752634" y="27347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29175" y="25046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05716" y="22745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082257" y="20431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858798" y="18130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635339" y="15829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316128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92669" y="42890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69210" y="33392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45751" y="36677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22292" y="34299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833" y="24379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75374" y="1586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833" y="31998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75374" y="29697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51914" y="27383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28455" y="25082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04996" y="22781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081537" y="20467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858078" y="18166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634619" y="1586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316848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93389" y="42926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69929" y="3342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46470" y="36713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23011" y="3433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9552" y="24415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76093" y="15902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9552" y="32034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76093" y="29733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52634" y="27420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29175" y="25119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05716" y="22817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082257" y="20504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858798" y="18203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635339" y="15902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318897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95438" y="4295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71979" y="33458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48519" y="36744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25060" y="3436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1601" y="24446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78142" y="15932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1601" y="32065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78142" y="29764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54683" y="27450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31224" y="25149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07765" y="22848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084306" y="20534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860847" y="18233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37388" y="15932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321963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98504" y="42977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75045" y="33479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51586" y="36764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28127" y="3438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4668" y="24467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1209" y="15953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4668" y="32086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1209" y="29784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757750" y="27471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34291" y="25170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10832" y="22869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087373" y="20555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863914" y="18254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640455" y="15953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325581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102122" y="42984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78663" y="33486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55204" y="36771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31745" y="34394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8286" y="24474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84826" y="15960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8286" y="3209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84826" y="29792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761367" y="27478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37908" y="25177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14449" y="22876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090990" y="20562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867531" y="18261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644072" y="15960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329198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105739" y="42977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82280" y="33479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58821" y="36764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35362" y="3438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903" y="24467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88444" y="15953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903" y="32086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88444" y="29784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64985" y="27471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41526" y="25170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18067" y="22869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094608" y="20555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871149" y="18254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647689" y="15953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332265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108806" y="4295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885347" y="33458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61888" y="36744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38429" y="3436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970" y="24446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1511" y="15932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970" y="32065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1511" y="29764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768052" y="27450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544593" y="25149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21133" y="22848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097674" y="20534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874215" y="18233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650756" y="15932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334314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110855" y="42926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887396" y="3342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63937" y="36713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40478" y="3433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7019" y="24415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993560" y="15902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7019" y="32034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993560" y="29733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70101" y="27420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46642" y="25119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23183" y="22817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099724" y="20504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876264" y="18203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652805" y="15902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335034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111575" y="42890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88116" y="33392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64657" y="36677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41198" y="34299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738" y="24379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994279" y="1586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738" y="31998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994279" y="29697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770820" y="27383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547361" y="25082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23902" y="22781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00443" y="20467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876984" y="18166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653525" y="1586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325581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4,579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102122" y="42890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5,094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878663" y="33392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5,837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55204" y="36677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5,580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31745" y="34299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5,766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8286" y="24379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6,542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84826" y="1586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8286" y="31998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5,946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84826" y="29697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6,126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761367" y="27383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6,307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37908" y="25082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6,487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14449" y="22781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6,667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090990" y="20467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6,848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867531" y="18166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7,028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644072" y="1586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7,208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534098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4,400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82964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31831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5,200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80697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5,600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29563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6,000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78429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6,400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27295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1761616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25027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7,600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2269901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- 19 or Younger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08284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61681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15078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68476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21873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275271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28668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182066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135463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493753" y="1897557"/>
              <a:ext cx="4659245" cy="3278488"/>
            </a:xfrm>
            <a:custGeom>
              <a:avLst/>
              <a:pathLst>
                <a:path w="4659245" h="3278488">
                  <a:moveTo>
                    <a:pt x="0" y="0"/>
                  </a:moveTo>
                  <a:lnTo>
                    <a:pt x="776540" y="507967"/>
                  </a:lnTo>
                  <a:lnTo>
                    <a:pt x="1553081" y="901758"/>
                  </a:lnTo>
                  <a:lnTo>
                    <a:pt x="2329622" y="2560809"/>
                  </a:lnTo>
                  <a:lnTo>
                    <a:pt x="3106163" y="3178292"/>
                  </a:lnTo>
                  <a:lnTo>
                    <a:pt x="3882704" y="3278488"/>
                  </a:lnTo>
                  <a:lnTo>
                    <a:pt x="4659245" y="2859065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99917" y="2743393"/>
              <a:ext cx="6212327" cy="2332456"/>
            </a:xfrm>
            <a:custGeom>
              <a:avLst/>
              <a:pathLst>
                <a:path w="6212327" h="2332456">
                  <a:moveTo>
                    <a:pt x="0" y="2332456"/>
                  </a:moveTo>
                  <a:lnTo>
                    <a:pt x="776540" y="2041190"/>
                  </a:lnTo>
                  <a:lnTo>
                    <a:pt x="1553081" y="1749925"/>
                  </a:lnTo>
                  <a:lnTo>
                    <a:pt x="2329622" y="1458659"/>
                  </a:lnTo>
                  <a:lnTo>
                    <a:pt x="3106163" y="1165063"/>
                  </a:lnTo>
                  <a:lnTo>
                    <a:pt x="3882704" y="873797"/>
                  </a:lnTo>
                  <a:lnTo>
                    <a:pt x="4659245" y="582531"/>
                  </a:lnTo>
                  <a:lnTo>
                    <a:pt x="5435786" y="291265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435051" y="183885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211592" y="234682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88133" y="274061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764674" y="439966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541214" y="501714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317755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94296" y="469792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541214" y="501714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317755" y="472588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94296" y="443461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70837" y="414335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47378" y="384975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423919" y="3558488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200460" y="3267222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77001" y="297595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53542" y="268469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334314" y="16652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110855" y="21732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87396" y="25670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63937" y="42260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40478" y="48435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7019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993560" y="45243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7019" y="45522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3560" y="42610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70101" y="39697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46642" y="36761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23183" y="33848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099724" y="309536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876264" y="28023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652805" y="25110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332265" y="16621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108806" y="21701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85347" y="25639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61888" y="42230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38429" y="48404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970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1511" y="45212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970" y="45492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1511" y="42579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768052" y="39666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544593" y="36730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21133" y="33818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097674" y="309229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874215" y="27992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650756" y="25080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329198" y="16601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105739" y="21681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82280" y="25619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58821" y="42209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35362" y="48384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903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88444" y="45192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903" y="45471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88444" y="42559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764985" y="39646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541526" y="36710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18067" y="33797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094608" y="309024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871149" y="27972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647689" y="25059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325581" y="16594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102122" y="21673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78663" y="25611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55204" y="42202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31745" y="48377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8286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84826" y="45184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8286" y="45464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84826" y="42551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761367" y="39639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37908" y="36703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14449" y="33790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090990" y="3089530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867531" y="27965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644072" y="25052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321963" y="16601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98504" y="21681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75045" y="25619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51586" y="42209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28127" y="48384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4668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1209" y="45192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4668" y="45471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1209" y="42559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57750" y="39646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34291" y="36710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10832" y="33797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087373" y="309024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863914" y="27972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640455" y="25059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318897" y="16621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095438" y="21701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71979" y="25639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48519" y="42230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25060" y="48404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1601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78142" y="45212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1601" y="45492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78142" y="42579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754683" y="39666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31224" y="36730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07765" y="33818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084306" y="309229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860847" y="27992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637388" y="25080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316848" y="16652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93389" y="21732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69929" y="25670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46470" y="42260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23011" y="48435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9552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76093" y="45243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9552" y="45522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76093" y="42610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752634" y="39697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29175" y="36761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05716" y="33848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082257" y="309536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858798" y="28023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635339" y="25110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316128" y="16688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92669" y="21768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69210" y="25706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45751" y="4229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22292" y="48471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833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75374" y="45279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833" y="45559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75374" y="4264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51914" y="39733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28455" y="36797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04996" y="33885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081537" y="309898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858078" y="28059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634619" y="25147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316848" y="16724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93389" y="21804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69929" y="25742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46470" y="42333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23011" y="48507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9552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76093" y="45315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9552" y="45595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76093" y="42682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52634" y="39769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29175" y="36833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05716" y="33921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082257" y="3102600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858798" y="28096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635339" y="25183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318897" y="16755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95438" y="21835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71979" y="25773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48519" y="42363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25060" y="48538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1601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78142" y="45346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1601" y="45625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78142" y="42713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54683" y="39800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31224" y="36864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07765" y="33951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084306" y="310566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860847" y="28126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37388" y="25214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321963" y="16776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98504" y="21855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75045" y="25793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51586" y="42384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28127" y="48559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4668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1209" y="45366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4668" y="4564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1209" y="42733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757750" y="39821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34291" y="36885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10832" y="33972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087373" y="3107716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863914" y="28147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640455" y="25234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325581" y="16783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102122" y="21863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78663" y="25800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55204" y="42391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31745" y="48566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8286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84826" y="45373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8286" y="45653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84826" y="42740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761367" y="39828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37908" y="36892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14449" y="33979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090990" y="310843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867531" y="28154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644072" y="25241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329198" y="16776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105739" y="21855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82280" y="25793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58821" y="42384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35362" y="48559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903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88444" y="45366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903" y="4564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88444" y="42733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64985" y="39821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41526" y="36885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18067" y="33972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094608" y="3107716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871149" y="28147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647689" y="25234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332265" y="16755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108806" y="21835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885347" y="25773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61888" y="42363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38429" y="48538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970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1511" y="45346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970" y="45625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1511" y="42713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768052" y="39800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544593" y="36864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21133" y="33951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097674" y="310566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874215" y="28126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650756" y="25214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334314" y="16724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110855" y="21804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887396" y="25742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63937" y="42333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40478" y="48507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7019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993560" y="45315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7019" y="45595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993560" y="42682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70101" y="39769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46642" y="36833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23183" y="33921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099724" y="3102600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876264" y="28096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652805" y="25183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335034" y="16688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111575" y="21768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88116" y="25706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64657" y="4229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41198" y="48471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738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994279" y="45279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738" y="45559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994279" y="4264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770820" y="39733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547361" y="36797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23902" y="33885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00443" y="309898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876984" y="28059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653525" y="25147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325581" y="16688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5,367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102122" y="21768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5,149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878663" y="25706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4,980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55204" y="4229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4,268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31745" y="48471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4,003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8286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3,960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84826" y="45279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4,140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8286" y="45559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4,128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84826" y="4264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4,253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761367" y="39733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4,378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37908" y="36797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4,504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14449" y="33885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4,629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090990" y="309898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4,754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867531" y="28059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4,879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644072" y="25147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5,004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501895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4,000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55293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4,200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08690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4,400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62088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4,600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15485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4,800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68883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5,000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22280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5,200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175678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5,400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29075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5,600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- 20 to 24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46052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97004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47957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98909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49862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300814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51767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202719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153672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493753" y="1894770"/>
              <a:ext cx="4659245" cy="3281275"/>
            </a:xfrm>
            <a:custGeom>
              <a:avLst/>
              <a:pathLst>
                <a:path w="4659245" h="3281275">
                  <a:moveTo>
                    <a:pt x="0" y="0"/>
                  </a:moveTo>
                  <a:lnTo>
                    <a:pt x="776540" y="667045"/>
                  </a:lnTo>
                  <a:lnTo>
                    <a:pt x="1553081" y="1074139"/>
                  </a:lnTo>
                  <a:lnTo>
                    <a:pt x="2329622" y="2334659"/>
                  </a:lnTo>
                  <a:lnTo>
                    <a:pt x="3106163" y="2815324"/>
                  </a:lnTo>
                  <a:lnTo>
                    <a:pt x="3882704" y="3281275"/>
                  </a:lnTo>
                  <a:lnTo>
                    <a:pt x="4659245" y="2717229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99917" y="2316578"/>
              <a:ext cx="6212327" cy="2393516"/>
            </a:xfrm>
            <a:custGeom>
              <a:avLst/>
              <a:pathLst>
                <a:path w="6212327" h="2393516">
                  <a:moveTo>
                    <a:pt x="0" y="2393516"/>
                  </a:moveTo>
                  <a:lnTo>
                    <a:pt x="776540" y="2094326"/>
                  </a:lnTo>
                  <a:lnTo>
                    <a:pt x="1553081" y="1795137"/>
                  </a:lnTo>
                  <a:lnTo>
                    <a:pt x="2329622" y="1495947"/>
                  </a:lnTo>
                  <a:lnTo>
                    <a:pt x="3106163" y="1196758"/>
                  </a:lnTo>
                  <a:lnTo>
                    <a:pt x="3882704" y="897568"/>
                  </a:lnTo>
                  <a:lnTo>
                    <a:pt x="4659245" y="598379"/>
                  </a:lnTo>
                  <a:lnTo>
                    <a:pt x="5435786" y="299189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435051" y="183606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211592" y="250311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88133" y="29102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764674" y="41707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541214" y="465139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317755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94296" y="455329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541214" y="465139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317755" y="435220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94296" y="405301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70837" y="375382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47378" y="345463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423919" y="315544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200460" y="285625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77001" y="255706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53542" y="225787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334314" y="16624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110855" y="23295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87396" y="27366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63937" y="39971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40478" y="44778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7019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993560" y="43797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7019" y="41786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3560" y="38794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70101" y="35802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46642" y="32810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23183" y="29818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099724" y="26826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876264" y="23834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652805" y="20842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332265" y="16594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108806" y="23264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85347" y="27335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61888" y="39940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38429" y="44747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970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1511" y="43766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970" y="41755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1511" y="38763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768052" y="35771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544593" y="32779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21133" y="29787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097674" y="26795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874215" y="23804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650756" y="20812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329198" y="16573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105739" y="23244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82280" y="27314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58821" y="3992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35362" y="4472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903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88444" y="43745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903" y="41734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88444" y="38743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764985" y="35751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541526" y="32759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18067" y="29767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094608" y="26775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871149" y="23783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647689" y="20791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325581" y="16566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102122" y="23236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78663" y="27307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55204" y="39912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31745" y="44719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8286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84826" y="43738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8286" y="41727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84826" y="38735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761367" y="35743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37908" y="32752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14449" y="29760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090990" y="26768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867531" y="23776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644072" y="20784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321963" y="16573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98504" y="23244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75045" y="27314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51586" y="3992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28127" y="4472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4668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1209" y="43745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4668" y="41734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1209" y="38743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57750" y="35751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34291" y="32759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10832" y="29767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087373" y="26775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863914" y="23783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640455" y="20791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318897" y="16594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095438" y="23264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71979" y="27335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48519" y="39940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25060" y="44747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1601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78142" y="43766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1601" y="41755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78142" y="38763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754683" y="35771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31224" y="32779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07765" y="29787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084306" y="26795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860847" y="23804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637388" y="20812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316848" y="16624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93389" y="23295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69929" y="27366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46470" y="39971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23011" y="44778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9552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76093" y="43797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9552" y="41786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76093" y="38794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752634" y="35802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29175" y="32810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05716" y="29818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082257" y="26826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858798" y="23834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635339" y="20842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316128" y="16660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92669" y="23331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69210" y="27402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45751" y="40007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22292" y="44814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833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75374" y="43833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833" y="41822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75374" y="38830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51914" y="35838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28455" y="32846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04996" y="2985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081537" y="26862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858078" y="23870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634619" y="20879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316848" y="16697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93389" y="23367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69929" y="27438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46470" y="40043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23011" y="44850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9552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76093" y="43869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9552" y="41858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76093" y="38866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52634" y="35874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29175" y="32882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05716" y="2989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082257" y="26898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858798" y="23907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635339" y="20915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318897" y="16727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95438" y="23398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71979" y="27469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48519" y="40074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25060" y="4488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1601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78142" y="43900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1601" y="41889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78142" y="38897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54683" y="35905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31224" y="32913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07765" y="2992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084306" y="26929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860847" y="23937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37388" y="20945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321963" y="16748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98504" y="23418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75045" y="27489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51586" y="40094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28127" y="44901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4668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1209" y="43920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4668" y="41909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1209" y="38917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757750" y="35925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34291" y="32933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10832" y="29942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087373" y="26950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863914" y="23958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640455" y="2096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325581" y="16755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102122" y="23425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78663" y="27496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55204" y="40102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31745" y="44908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8286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84826" y="43927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8286" y="41916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84826" y="38924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761367" y="35933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37908" y="32941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14449" y="29949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090990" y="26957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867531" y="23965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644072" y="20973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329198" y="16748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105739" y="23418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82280" y="27489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58821" y="40094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35362" y="44901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903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88444" y="43920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903" y="41909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88444" y="38917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64985" y="35925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41526" y="32933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18067" y="29942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094608" y="26950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871149" y="23958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647689" y="2096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332265" y="16727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108806" y="23398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885347" y="27469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61888" y="40074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38429" y="4488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970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1511" y="43900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970" y="41889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1511" y="38897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768052" y="35905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544593" y="32913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21133" y="2992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097674" y="26929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874215" y="23937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650756" y="20945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334314" y="16697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110855" y="23367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887396" y="27438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63937" y="40043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40478" y="44850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7019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993560" y="43869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7019" y="41858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993560" y="38866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70101" y="35874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46642" y="32882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23183" y="2989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099724" y="26898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876264" y="23907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652805" y="20915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335034" y="16660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111575" y="23331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88116" y="27402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64657" y="40007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41198" y="44814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738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994279" y="43833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738" y="41822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994279" y="38830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770820" y="35838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547361" y="32846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23902" y="2985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00443" y="26862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876984" y="23870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653525" y="20879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325581" y="16660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2,527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102122" y="23331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2,391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878663" y="27402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55204" y="40007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2,051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31745" y="44814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1,953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8286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1,858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84826" y="43833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1,973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8286" y="41822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2,014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84826" y="38830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2,075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761367" y="35838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2,136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37908" y="32846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2,197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14449" y="2985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2,258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090990" y="26862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2,319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867531" y="23870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2,380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644072" y="20879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2,441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539663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90616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1,900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41569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92521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2,100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43474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944266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45379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196331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2,500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47284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2,600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- 25 to 29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34468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97807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61146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424485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87824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351163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314502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277841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241180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027829" y="204519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1027829" y="167858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1027829" y="131197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tx16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7" name="pl17"/>
            <p:cNvSpPr/>
            <p:nvPr/>
          </p:nvSpPr>
          <p:spPr>
            <a:xfrm>
              <a:off x="1493753" y="2749084"/>
              <a:ext cx="4659245" cy="2426961"/>
            </a:xfrm>
            <a:custGeom>
              <a:avLst/>
              <a:pathLst>
                <a:path w="4659245" h="2426961">
                  <a:moveTo>
                    <a:pt x="0" y="872532"/>
                  </a:moveTo>
                  <a:lnTo>
                    <a:pt x="776540" y="828539"/>
                  </a:lnTo>
                  <a:lnTo>
                    <a:pt x="1553081" y="1422448"/>
                  </a:lnTo>
                  <a:lnTo>
                    <a:pt x="2329622" y="2426961"/>
                  </a:lnTo>
                  <a:lnTo>
                    <a:pt x="3106163" y="1591089"/>
                  </a:lnTo>
                  <a:lnTo>
                    <a:pt x="3882704" y="1033841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l18"/>
            <p:cNvSpPr/>
            <p:nvPr/>
          </p:nvSpPr>
          <p:spPr>
            <a:xfrm>
              <a:off x="4599917" y="1891215"/>
              <a:ext cx="6212327" cy="2448957"/>
            </a:xfrm>
            <a:custGeom>
              <a:avLst/>
              <a:pathLst>
                <a:path w="6212327" h="2448957">
                  <a:moveTo>
                    <a:pt x="0" y="2448957"/>
                  </a:moveTo>
                  <a:lnTo>
                    <a:pt x="776540" y="2141005"/>
                  </a:lnTo>
                  <a:lnTo>
                    <a:pt x="1553081" y="1840384"/>
                  </a:lnTo>
                  <a:lnTo>
                    <a:pt x="2329622" y="1532431"/>
                  </a:lnTo>
                  <a:lnTo>
                    <a:pt x="3106163" y="1224478"/>
                  </a:lnTo>
                  <a:lnTo>
                    <a:pt x="3882704" y="916526"/>
                  </a:lnTo>
                  <a:lnTo>
                    <a:pt x="4659245" y="608573"/>
                  </a:lnTo>
                  <a:lnTo>
                    <a:pt x="5435786" y="307952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1435051" y="356291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2211592" y="351892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2988133" y="411283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376467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4541214" y="428147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5317755" y="372422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t25"/>
            <p:cNvSpPr/>
            <p:nvPr/>
          </p:nvSpPr>
          <p:spPr>
            <a:xfrm>
              <a:off x="6094296" y="269038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4541214" y="428147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5317755" y="397351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6094296" y="367289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6870837" y="336494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7647378" y="305699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8423919" y="274903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9200460" y="244108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9977001" y="214046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pg34"/>
            <p:cNvSpPr/>
            <p:nvPr/>
          </p:nvSpPr>
          <p:spPr>
            <a:xfrm>
              <a:off x="10753542" y="183251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5" name="tx35"/>
            <p:cNvSpPr/>
            <p:nvPr/>
          </p:nvSpPr>
          <p:spPr>
            <a:xfrm>
              <a:off x="1334314" y="33893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110855" y="334706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2887396" y="39392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3663937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4440478" y="41078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7019" y="35506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993560" y="251852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5217019" y="37999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5993560" y="34993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6770101" y="3191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7546642" y="28834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8323183" y="25754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9099724" y="22674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9876264" y="19668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0652805" y="16589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1332265" y="33862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108806" y="334399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2885347" y="39361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3661888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4438429" y="41048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4970" y="35475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91511" y="251545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214970" y="37968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5991511" y="34962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6768052" y="31882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7544593" y="28803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8321133" y="25723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097674" y="22644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9874215" y="19638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0650756" y="16558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1329198" y="33842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105739" y="334194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2882280" y="39341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3658821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4435362" y="41027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1903" y="35455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88444" y="251340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211903" y="37948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5988444" y="34941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6764985" y="31862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7541526" y="28782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8318067" y="25703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094608" y="2262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9871149" y="19617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0647689" y="16538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1325581" y="33834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102122" y="334122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878663" y="39334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3655204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4431745" y="41020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8286" y="35447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84826" y="251268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208286" y="37940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984826" y="3493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6761367" y="31855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7537908" y="28775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8314449" y="2569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090990" y="22616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9867531" y="19610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0644072" y="16530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1321963" y="33842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098504" y="334194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2875045" y="39341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3651586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4428127" y="41027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4668" y="35455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81209" y="251340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04668" y="37948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981209" y="34941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6757750" y="31862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7534291" y="28782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8310832" y="25703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087373" y="2262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9863914" y="19617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0640455" y="16538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318897" y="33862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095438" y="334399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871979" y="39361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3648519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4425060" y="41048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1601" y="35475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78142" y="251545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201601" y="37968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978142" y="34962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754683" y="31882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7531224" y="28803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8307765" y="25723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084306" y="22644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9860847" y="19638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0637388" y="16558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1316848" y="33893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093389" y="334706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2869929" y="39392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3646470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4423011" y="41078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9552" y="35506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76093" y="251852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199552" y="37999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5976093" y="34993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6752634" y="3191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7529175" y="28834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8305716" y="25754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082257" y="22674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9858798" y="19668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0635339" y="16589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1316128" y="33929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092669" y="335068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869210" y="39428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3645751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4422292" y="41114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8833" y="35542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75374" y="252214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198833" y="38035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975374" y="35029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6751914" y="31949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7528455" y="28870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8304996" y="25790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081537" y="22711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858078" y="19704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0634619" y="16625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1316848" y="33965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093389" y="335429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2869929" y="39464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3646470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4423011" y="41151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9552" y="35578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76093" y="252575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199552" y="38071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976093" y="35065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6752634" y="3198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7529175" y="2890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8305716" y="25826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082257" y="22747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9858798" y="19741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0635339" y="16661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1318897" y="33996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095438" y="335736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2871979" y="39495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3648519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4425060" y="41181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1601" y="35609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78142" y="2528826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201601" y="38102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5978142" y="35096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6754683" y="3201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7531224" y="28937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8307765" y="25857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084306" y="22777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9860847" y="19771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0637388" y="16692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1321963" y="34016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098504" y="335941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2875045" y="39515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3651586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4428127" y="41202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4668" y="35629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1209" y="253087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204668" y="38122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5981209" y="35116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6757750" y="3203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7534291" y="2895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8310832" y="25877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087373" y="22798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9863914" y="19792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0640455" y="16712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1325581" y="34023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102122" y="336013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2878663" y="39523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3655204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4431745" y="41209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8286" y="35637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84826" y="253159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208286" y="38129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5984826" y="35123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6761367" y="32044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7537908" y="28964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8314449" y="25885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090990" y="22805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9867531" y="19799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0644072" y="16719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1329198" y="34016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105739" y="335941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2882280" y="39515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3658821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4435362" y="41202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1903" y="35629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88444" y="253087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211903" y="38122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5988444" y="35116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6764985" y="3203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7541526" y="2895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8318067" y="25877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094608" y="22798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9871149" y="19792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0647689" y="16712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1332265" y="33996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108806" y="335736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2885347" y="39495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3661888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4438429" y="41181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4970" y="35609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91511" y="2528826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5214970" y="38102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5991511" y="35096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6768052" y="3201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7544593" y="28937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8321133" y="25857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9097674" y="22777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9874215" y="19771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10650756" y="16692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1334314" y="33965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110855" y="335429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2887396" y="39464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3663937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4440478" y="41151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7019" y="35578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993560" y="252575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5217019" y="38071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5993560" y="35065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6770101" y="3198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7546642" y="2890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8323183" y="25826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9099724" y="22747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9876264" y="19741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10652805" y="16661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1335034" y="33929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2111575" y="335068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2888116" y="39428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3664657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4441198" y="41114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7738" y="35542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994279" y="252214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5217738" y="38035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5994279" y="35029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6770820" y="31949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7547361" y="28870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8323902" y="25790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9100443" y="22711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9876984" y="19704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10653525" y="16625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1325581" y="33929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1,435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2102122" y="335068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1,441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2878663" y="39428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1,360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3655204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1,223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4431745" y="41114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1,337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8286" y="35542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1,413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84826" y="252214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1,554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5208286" y="38035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1,379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5984826" y="35029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761367" y="31949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1,462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537908" y="28870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8314449" y="25790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1,546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9090990" y="22711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1,588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9867531" y="19704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1,629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10644072" y="16625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1,671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528080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491419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454758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418097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381436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344775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308114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271453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234792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198131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1,650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681689" y="161470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681689" y="124809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1,750</a:t>
              </a:r>
            </a:p>
          </p:txBody>
        </p:sp>
        <p:sp>
          <p:nvSpPr>
            <p:cNvPr id="302" name="pl302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l314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6" name="tx316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30" name="tx33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31" name="pl331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2" name="pt332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3" name="pl333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4" name="pg334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5" name="tx335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- 30 to 34 | Desert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9" name="tx339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40" name="tx340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2764465"/>
            <a:ext cx="9144000" cy="786809"/>
          </a:xfrm>
        </p:spPr>
        <p:txBody>
          <a:bodyPr/>
          <a:lstStyle/>
          <a:p>
            <a:r>
              <a:rPr/>
              <a:t>Data Notes</a:t>
            </a:r>
          </a:p>
        </p:txBody>
      </p:sp>
      <p:sp>
        <p:nvSpPr>
          <p:cNvPr id="3" name=""/>
          <p:cNvSpPr>
            <a:spLocks noGrp="1"/>
          </p:cNvSpPr>
          <p:nvPr>
            <p:ph/>
          </p:nvPr>
        </p:nvSpPr>
        <p:spPr>
          <a:xfrm>
            <a:off x="1527048" y="3474720"/>
            <a:ext cx="9144000" cy="1371600"/>
          </a:xfrm>
        </p:spPr>
        <p:txBody>
          <a:bodyPr/>
          <a:lstStyle/>
          <a:p>
            <a:pPr algn="l" marL="0" marR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cap="none" sz="2800" i="0" b="0" u="none">
                <a:solidFill>
                  <a:srgbClr val="53575A">
                    <a:alpha val="100000"/>
                  </a:srgbClr>
                </a:solidFill>
                <a:latin typeface="Source Sans Pro"/>
                <a:cs typeface="Source Sans Pro"/>
                <a:ea typeface="Source Sans Pro"/>
                <a:sym typeface="Source Sans Pro"/>
              </a:rPr>
              <a:t>For data limitations and considerations, please review:
</a:t>
            </a:r>
            <a:r>
              <a:rPr cap="none" sz="2800" i="0" b="0" u="none">
                <a:hlinkClick r:id="rId2"/>
                <a:solidFill>
                  <a:srgbClr val="53575A">
                    <a:alpha val="100000"/>
                  </a:srgbClr>
                </a:solidFill>
                <a:latin typeface="Source Sans Pro"/>
                <a:cs typeface="Source Sans Pro"/>
                <a:ea typeface="Source Sans Pro"/>
                <a:sym typeface="Source Sans Pro"/>
              </a:rPr>
              <a:t>Vision 2030 Slides - Data Notes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53293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511794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70295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428796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87297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345797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304298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262799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221300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027829" y="179801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1027829" y="138301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tx15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6" name="pl16"/>
            <p:cNvSpPr/>
            <p:nvPr/>
          </p:nvSpPr>
          <p:spPr>
            <a:xfrm>
              <a:off x="1493753" y="1822910"/>
              <a:ext cx="4659245" cy="3353134"/>
            </a:xfrm>
            <a:custGeom>
              <a:avLst/>
              <a:pathLst>
                <a:path w="4659245" h="3353134">
                  <a:moveTo>
                    <a:pt x="0" y="1718066"/>
                  </a:moveTo>
                  <a:lnTo>
                    <a:pt x="776540" y="1718066"/>
                  </a:lnTo>
                  <a:lnTo>
                    <a:pt x="1553081" y="1925562"/>
                  </a:lnTo>
                  <a:lnTo>
                    <a:pt x="2329622" y="3353134"/>
                  </a:lnTo>
                  <a:lnTo>
                    <a:pt x="3106163" y="2157958"/>
                  </a:lnTo>
                  <a:lnTo>
                    <a:pt x="3882704" y="2108159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l17"/>
            <p:cNvSpPr/>
            <p:nvPr/>
          </p:nvSpPr>
          <p:spPr>
            <a:xfrm>
              <a:off x="4599917" y="2138304"/>
              <a:ext cx="6212327" cy="1842564"/>
            </a:xfrm>
            <a:custGeom>
              <a:avLst/>
              <a:pathLst>
                <a:path w="6212327" h="1842564">
                  <a:moveTo>
                    <a:pt x="0" y="1842564"/>
                  </a:moveTo>
                  <a:lnTo>
                    <a:pt x="776540" y="1610168"/>
                  </a:lnTo>
                  <a:lnTo>
                    <a:pt x="1553081" y="1386073"/>
                  </a:lnTo>
                  <a:lnTo>
                    <a:pt x="2329622" y="1153677"/>
                  </a:lnTo>
                  <a:lnTo>
                    <a:pt x="3106163" y="921282"/>
                  </a:lnTo>
                  <a:lnTo>
                    <a:pt x="3882704" y="688886"/>
                  </a:lnTo>
                  <a:lnTo>
                    <a:pt x="4659245" y="456491"/>
                  </a:lnTo>
                  <a:lnTo>
                    <a:pt x="5435786" y="232395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1435051" y="348227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211592" y="348227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2988133" y="368977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376467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4541214" y="392216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5317755" y="387236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6094296" y="176420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4541214" y="392216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5317755" y="368977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094296" y="346567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6870837" y="323327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7647378" y="300088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8423919" y="276848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200460" y="253609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9977001" y="231199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10753542" y="207960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tx34"/>
            <p:cNvSpPr/>
            <p:nvPr/>
          </p:nvSpPr>
          <p:spPr>
            <a:xfrm>
              <a:off x="1391263" y="3333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167804" y="3333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944345" y="3540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372088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4497427" y="37731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73968" y="37233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3560" y="159235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73968" y="3540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050509" y="33166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6827050" y="3084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7603590" y="28518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8323183" y="25948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099724" y="23625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9876264" y="21384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0652805" y="19060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389214" y="33301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165755" y="33301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942296" y="3537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718837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95378" y="37700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71919" y="37202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1511" y="158928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271919" y="3537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048459" y="33135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6825000" y="30811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7601541" y="2848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8321133" y="25918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097674" y="23594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874215" y="21353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0650756" y="19029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386147" y="33281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162688" y="33281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939229" y="35356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3715770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4492311" y="37680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68852" y="37182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88444" y="158723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268852" y="35356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045393" y="33115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6821934" y="30791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7598475" y="28467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8318067" y="25897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094608" y="23573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871149" y="21332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0647689" y="19008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382530" y="33274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159071" y="33274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935612" y="35349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712152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88693" y="37673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65234" y="37175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84826" y="158651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65234" y="35349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041775" y="33108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6818316" y="30784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7594857" y="28460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8314449" y="25890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090990" y="23566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867531" y="21325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0644072" y="19001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378912" y="33281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155453" y="33281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931994" y="35356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3708535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85076" y="37680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61617" y="37182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1209" y="158723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61617" y="35356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038158" y="33115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6814699" y="30791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7591240" y="28467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8310832" y="25897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087373" y="23573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863914" y="21332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0640455" y="19008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375845" y="33301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152386" y="33301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928927" y="3537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705468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82009" y="37700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58550" y="37202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78142" y="158928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258550" y="3537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035091" y="33135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811632" y="30811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588173" y="2848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8307765" y="25918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084306" y="23594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860847" y="21353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0637388" y="19029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373796" y="3333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150337" y="3333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926878" y="3540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3703419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4479960" y="37731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256501" y="37233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76093" y="159235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256501" y="3540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033042" y="33166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809583" y="3084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86124" y="28518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05716" y="25948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082257" y="23625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858798" y="21384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635339" y="19060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373077" y="3336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149618" y="3336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926159" y="35443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70270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79240" y="37767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255781" y="37269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75374" y="159596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255781" y="35443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032322" y="33202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6808863" y="30878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7585404" y="28554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8304996" y="25985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081537" y="23661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858078" y="21420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0634619" y="19096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373796" y="33404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150337" y="33404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926878" y="35479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703419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79960" y="37803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56501" y="3730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76093" y="159958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256501" y="35479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033042" y="33238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6809583" y="3091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7586124" y="2859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8305716" y="26021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082257" y="23697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858798" y="21456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0635339" y="19132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375845" y="3343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152386" y="3343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928927" y="35510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3705468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4482009" y="37834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58550" y="37336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78142" y="160265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258550" y="35510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035091" y="33269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6811632" y="30945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7588173" y="28621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8307765" y="26051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084306" y="23728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860847" y="21487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0637388" y="19163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378912" y="3345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155453" y="3345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931994" y="35531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3708535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4485076" y="37854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61617" y="37356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1209" y="160470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261617" y="35531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038158" y="3329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6814699" y="30966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7591240" y="28642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8310832" y="26072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087373" y="23748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863914" y="21507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0640455" y="19183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382530" y="33463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159071" y="33463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935612" y="35538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3712152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4488693" y="37862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65234" y="37364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84826" y="160542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265234" y="35538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041775" y="33297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6818316" y="30973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7594857" y="28649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8314449" y="26079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090990" y="23755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867531" y="21514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0644072" y="19190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386147" y="3345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162688" y="3345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939229" y="35531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3715770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4492311" y="37854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68852" y="37356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88444" y="160470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268852" y="35531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045393" y="3329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6821934" y="30966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7598475" y="28642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8318067" y="26072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094608" y="23748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871149" y="21507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0647689" y="19183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389214" y="3343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165755" y="3343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942296" y="35510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3718837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4495378" y="37834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71919" y="37336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1511" y="160265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271919" y="35510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048459" y="33269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6825000" y="30945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7601541" y="28621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8321133" y="26051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097674" y="23728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9874215" y="21487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0650756" y="19163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1391263" y="33404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167804" y="33404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944345" y="35479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372088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4497427" y="37803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73968" y="3730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993560" y="159958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273968" y="35479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050509" y="33238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6827050" y="3091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7603590" y="2859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8323183" y="26021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099724" y="23697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9876264" y="21456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0652805" y="19132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1391983" y="3336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168524" y="3336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2945064" y="35443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372160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4498146" y="37767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74687" y="37269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994279" y="159596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274687" y="35443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051228" y="33202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827769" y="30878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7604310" y="28554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8323902" y="25985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100443" y="23661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9876984" y="21420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0653525" y="19096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1382530" y="3336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159071" y="3336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940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2935612" y="35443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371215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743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4488693" y="37767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887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65234" y="37269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893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84826" y="159596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1,147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265234" y="35443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915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041775" y="33202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942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8316" y="30878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594857" y="28554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998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8314449" y="25985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090990" y="23661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1,054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9867531" y="21420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1,081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10644072" y="19096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1,109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81765" y="549064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781765" y="507565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781765" y="466066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781765" y="424567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781765" y="383067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781765" y="341568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979106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256411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214912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173413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1,150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131913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1,200</a:t>
              </a:r>
            </a:p>
          </p:txBody>
        </p:sp>
        <p:sp>
          <p:nvSpPr>
            <p:cNvPr id="300" name="pl300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tx314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8" name="tx32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9" name="pl329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0" name="pt330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1" name="pl331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2" name="pg332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3" name="tx333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- 35 to 39 | Desert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19884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81887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43889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405892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67894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329897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91900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253902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215905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027829" y="177907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1027829" y="139910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tx15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6" name="pl16"/>
            <p:cNvSpPr/>
            <p:nvPr/>
          </p:nvSpPr>
          <p:spPr>
            <a:xfrm>
              <a:off x="1493753" y="2121055"/>
              <a:ext cx="4659245" cy="3054989"/>
            </a:xfrm>
            <a:custGeom>
              <a:avLst/>
              <a:pathLst>
                <a:path w="4659245" h="3054989">
                  <a:moveTo>
                    <a:pt x="0" y="75994"/>
                  </a:moveTo>
                  <a:lnTo>
                    <a:pt x="776540" y="0"/>
                  </a:lnTo>
                  <a:lnTo>
                    <a:pt x="1553081" y="471167"/>
                  </a:lnTo>
                  <a:lnTo>
                    <a:pt x="2329622" y="3054989"/>
                  </a:lnTo>
                  <a:lnTo>
                    <a:pt x="3106163" y="1755479"/>
                  </a:lnTo>
                  <a:lnTo>
                    <a:pt x="3882704" y="987931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l17"/>
            <p:cNvSpPr/>
            <p:nvPr/>
          </p:nvSpPr>
          <p:spPr>
            <a:xfrm>
              <a:off x="4599917" y="1839875"/>
              <a:ext cx="6212327" cy="2036659"/>
            </a:xfrm>
            <a:custGeom>
              <a:avLst/>
              <a:pathLst>
                <a:path w="6212327" h="2036659">
                  <a:moveTo>
                    <a:pt x="0" y="2036659"/>
                  </a:moveTo>
                  <a:lnTo>
                    <a:pt x="776540" y="1778277"/>
                  </a:lnTo>
                  <a:lnTo>
                    <a:pt x="1553081" y="1527494"/>
                  </a:lnTo>
                  <a:lnTo>
                    <a:pt x="2329622" y="1276712"/>
                  </a:lnTo>
                  <a:lnTo>
                    <a:pt x="3106163" y="1018329"/>
                  </a:lnTo>
                  <a:lnTo>
                    <a:pt x="3882704" y="759947"/>
                  </a:lnTo>
                  <a:lnTo>
                    <a:pt x="4659245" y="509164"/>
                  </a:lnTo>
                  <a:lnTo>
                    <a:pt x="5435786" y="258382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1435051" y="213834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211592" y="206235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2988133" y="253352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376467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4541214" y="381783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5317755" y="305028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6094296" y="206235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4541214" y="381783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5317755" y="355945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094296" y="330866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6870837" y="305788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7647378" y="279950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8423919" y="254112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200460" y="229033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9977001" y="203955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10753542" y="178117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tx34"/>
            <p:cNvSpPr/>
            <p:nvPr/>
          </p:nvSpPr>
          <p:spPr>
            <a:xfrm>
              <a:off x="1334314" y="19647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110855" y="18887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887396" y="23599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372088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4440478" y="36442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7019" y="287842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3560" y="18887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17019" y="33858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5993560" y="3136810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6770101" y="288602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7546642" y="26259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8323183" y="23675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099724" y="21167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9876264" y="1865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0652805" y="16075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332265" y="1961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108806" y="18856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885347" y="23568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718837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38429" y="36411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970" y="287536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1511" y="18856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214970" y="33827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991511" y="3133743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6768052" y="2882960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7544593" y="26228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8321133" y="23644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097674" y="21136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874215" y="18628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0650756" y="16045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329198" y="19596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105739" y="18836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882280" y="23548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3715770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4435362" y="36391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903" y="287331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88444" y="18836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211903" y="33807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988444" y="313169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6764985" y="288091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7541526" y="26207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8318067" y="23624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094608" y="21116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871149" y="18608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0647689" y="16024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325581" y="19589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102122" y="18829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878663" y="23540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712152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31745" y="36384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8286" y="287259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84826" y="18829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08286" y="33800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984826" y="313097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6761367" y="288019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7537908" y="26200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8314449" y="23616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090990" y="21109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867531" y="18601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0644072" y="16017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321963" y="19596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098504" y="18836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875045" y="23548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3708535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28127" y="36391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4668" y="287331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1209" y="18836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04668" y="33807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981209" y="313169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6757750" y="288091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7534291" y="26207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8310832" y="23624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087373" y="21116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863914" y="18608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0640455" y="16024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318897" y="1961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095438" y="18856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871979" y="23568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705468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25060" y="36411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1601" y="287536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78142" y="18856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201601" y="33827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978142" y="3133743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754683" y="2882960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531224" y="26228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8307765" y="23644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084306" y="21136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860847" y="18628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0637388" y="16045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316848" y="19647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093389" y="18887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869929" y="23599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3703419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4423011" y="36442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9552" y="287842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76093" y="18887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9552" y="33858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76093" y="3136810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752634" y="288602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29175" y="26259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05716" y="23675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082257" y="21167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858798" y="1865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635339" y="16075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316128" y="19683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092669" y="1892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869210" y="23635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70270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22292" y="36478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833" y="288204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75374" y="1892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198833" y="33894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975374" y="314042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6751914" y="288964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7528455" y="26295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8304996" y="23711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081537" y="21203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858078" y="18695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0634619" y="16111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316848" y="19719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093389" y="18959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869929" y="23671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703419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23011" y="36514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9552" y="2885663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76093" y="18959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199552" y="33930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976093" y="314404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6752634" y="289326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7529175" y="26331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8305716" y="23747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082257" y="21239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858798" y="18731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0635339" y="16148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318897" y="19750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095438" y="18990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871979" y="23702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3705468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4425060" y="36545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1601" y="288872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78142" y="18990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201601" y="33961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978142" y="314711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6754683" y="289632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7531224" y="26362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8307765" y="23778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084306" y="21270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860847" y="18762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0637388" y="16178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321963" y="19771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098504" y="19011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875045" y="23722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3708535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4428127" y="36565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4668" y="289077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1209" y="19011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204668" y="33982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981209" y="314916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6757750" y="289837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7534291" y="26382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8310832" y="23798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087373" y="21290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863914" y="18783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0640455" y="16199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325581" y="19778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102122" y="19018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878663" y="2372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3712152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4431745" y="36573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8286" y="289149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84826" y="19018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208286" y="33989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984826" y="3149880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6761367" y="289909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7537908" y="26389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8314449" y="23805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090990" y="21298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867531" y="18790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0644072" y="16206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329198" y="19771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105739" y="19011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882280" y="23722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3715770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4435362" y="36565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903" y="289077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88444" y="19011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211903" y="33982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988444" y="314916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6764985" y="289837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7541526" y="26382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8318067" y="23798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094608" y="21290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871149" y="18783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0647689" y="16199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332265" y="19750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108806" y="18990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885347" y="23702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3718837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4438429" y="36545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970" y="288872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1511" y="18990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214970" y="33961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5991511" y="314711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6768052" y="2896329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7544593" y="26362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8321133" y="23778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097674" y="21270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9874215" y="18762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0650756" y="16178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1334314" y="19719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110855" y="18959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887396" y="23671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372088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4440478" y="36514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7019" y="2885663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993560" y="18959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217019" y="33930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5993560" y="314404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6770101" y="289326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7546642" y="26331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8323183" y="23747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099724" y="21239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9876264" y="18731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0652805" y="16148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1335034" y="19683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111575" y="1892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2888116" y="23635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372160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4441198" y="36478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738" y="288204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994279" y="1892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217738" y="33894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5994279" y="314042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770820" y="288964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7547361" y="26295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8323902" y="23711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100443" y="21203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9876984" y="18695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0653525" y="16111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1325581" y="19683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1,295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102122" y="1892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2878663" y="23635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1,243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371215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903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4431745" y="36478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1,074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8286" y="288204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1,175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84826" y="1892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1,305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208286" y="33894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1,108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5984826" y="314042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1,141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761367" y="288964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1,174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537908" y="26295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1,208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8314449" y="23711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1,242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090990" y="21203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1,275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9867531" y="18695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10644072" y="16111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1,342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81765" y="515655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781765" y="477657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437501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99504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61506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323509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85512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2475146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209517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171519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133522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1,400</a:t>
              </a:r>
            </a:p>
          </p:txBody>
        </p:sp>
        <p:sp>
          <p:nvSpPr>
            <p:cNvPr id="300" name="pl300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tx314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8" name="tx32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9" name="pl329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0" name="pt330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1" name="pl331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2" name="pg332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3" name="tx333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- 40 to 49 | Desert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34396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94415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54433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414452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74471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334489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94508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254526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214545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027829" y="174563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1027829" y="134582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tx15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6" name="pl16"/>
            <p:cNvSpPr/>
            <p:nvPr/>
          </p:nvSpPr>
          <p:spPr>
            <a:xfrm>
              <a:off x="1493753" y="1793615"/>
              <a:ext cx="4659245" cy="3382429"/>
            </a:xfrm>
            <a:custGeom>
              <a:avLst/>
              <a:pathLst>
                <a:path w="4659245" h="3382429">
                  <a:moveTo>
                    <a:pt x="0" y="415806"/>
                  </a:moveTo>
                  <a:lnTo>
                    <a:pt x="776540" y="295862"/>
                  </a:lnTo>
                  <a:lnTo>
                    <a:pt x="1553081" y="599721"/>
                  </a:lnTo>
                  <a:lnTo>
                    <a:pt x="2329622" y="3382429"/>
                  </a:lnTo>
                  <a:lnTo>
                    <a:pt x="3106163" y="1791168"/>
                  </a:lnTo>
                  <a:lnTo>
                    <a:pt x="3882704" y="1799164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l17"/>
            <p:cNvSpPr/>
            <p:nvPr/>
          </p:nvSpPr>
          <p:spPr>
            <a:xfrm>
              <a:off x="4599917" y="1945545"/>
              <a:ext cx="6212327" cy="1639238"/>
            </a:xfrm>
            <a:custGeom>
              <a:avLst/>
              <a:pathLst>
                <a:path w="6212327" h="1639238">
                  <a:moveTo>
                    <a:pt x="0" y="1639238"/>
                  </a:moveTo>
                  <a:lnTo>
                    <a:pt x="776540" y="1431335"/>
                  </a:lnTo>
                  <a:lnTo>
                    <a:pt x="1553081" y="1231428"/>
                  </a:lnTo>
                  <a:lnTo>
                    <a:pt x="2329622" y="1023524"/>
                  </a:lnTo>
                  <a:lnTo>
                    <a:pt x="3106163" y="823617"/>
                  </a:lnTo>
                  <a:lnTo>
                    <a:pt x="3882704" y="615714"/>
                  </a:lnTo>
                  <a:lnTo>
                    <a:pt x="4659245" y="407810"/>
                  </a:lnTo>
                  <a:lnTo>
                    <a:pt x="5435786" y="207903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1435051" y="215072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211592" y="20307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2988133" y="233463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376467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4541214" y="352608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5317755" y="353407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6094296" y="173491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4541214" y="352608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5317755" y="331817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094296" y="311827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6870837" y="291036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7647378" y="271046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8423919" y="250255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200460" y="229465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9977001" y="209474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10753542" y="188684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tx34"/>
            <p:cNvSpPr/>
            <p:nvPr/>
          </p:nvSpPr>
          <p:spPr>
            <a:xfrm>
              <a:off x="1391263" y="20017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110855" y="18571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944345" y="21856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372088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4497427" y="33770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73968" y="33850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3560" y="1561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73968" y="31691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050509" y="29692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6827050" y="27613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7603590" y="25614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8380131" y="23535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156672" y="21456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9933213" y="19457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0652805" y="17132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389214" y="19986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108806" y="18541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942296" y="21825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718837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95378" y="33739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71919" y="3381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1511" y="15582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271919" y="31660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048459" y="29661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6825000" y="27582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7601541" y="25583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8378082" y="23504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154623" y="21425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931164" y="19426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0650756" y="17101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386147" y="19965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105739" y="18520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939229" y="21804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3715770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4492311" y="33719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68852" y="33799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88444" y="15562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268852" y="31640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045393" y="2964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6821934" y="27562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7598475" y="25563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8375015" y="23484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151556" y="21405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928097" y="19406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0647689" y="17081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382530" y="19958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102122" y="18513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935612" y="21797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712152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88693" y="33712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65234" y="33792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84826" y="15554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65234" y="3163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041775" y="29634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6818316" y="27555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7594857" y="2555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8371398" y="23477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147939" y="21397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924480" y="19398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0644072" y="17074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378912" y="19965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098504" y="18520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931994" y="21804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3708535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85076" y="33719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61617" y="33799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1209" y="15562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61617" y="31640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038158" y="2964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6814699" y="27562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7591240" y="25563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8367781" y="23484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144321" y="21405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920862" y="19406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0640455" y="17081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375845" y="19986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095438" y="18541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928927" y="21825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705468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82009" y="33739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58550" y="3381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78142" y="15582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258550" y="31660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035091" y="29661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811632" y="27582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588173" y="25583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8364714" y="23504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141255" y="21425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917796" y="19426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0637388" y="17101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373796" y="20017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093389" y="18571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926878" y="21856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3703419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4479960" y="33770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256501" y="33850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76093" y="1561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256501" y="31691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033042" y="29692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809583" y="27613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86124" y="25614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62665" y="23535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139206" y="21456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915747" y="19457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635339" y="17132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373077" y="20053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092669" y="18608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926159" y="21892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70270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79240" y="33806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255781" y="33886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75374" y="15649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255781" y="31727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032322" y="2972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6808863" y="2764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7585404" y="25650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8361945" y="2357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138486" y="21492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915027" y="19493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0634619" y="17168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373796" y="20089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093389" y="18644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926878" y="21928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703419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79960" y="33842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56501" y="3392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76093" y="15685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256501" y="3176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033042" y="29764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6809583" y="2768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7586124" y="25686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8362665" y="23607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139206" y="2152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915747" y="19529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0635339" y="17204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375845" y="20120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095438" y="18674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928927" y="21959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3705468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4482009" y="33873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58550" y="33953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78142" y="15716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258550" y="31794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035091" y="29795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6811632" y="27716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7588173" y="25717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8364714" y="2363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141255" y="21559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917796" y="19560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0637388" y="17235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378912" y="2014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098504" y="18695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931994" y="2197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3708535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4485076" y="33894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61617" y="33974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1209" y="15736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261617" y="31815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038158" y="29816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6814699" y="27736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7591240" y="25737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8367781" y="23658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144321" y="2157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920862" y="19580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0640455" y="17256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382530" y="20147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102122" y="18702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935612" y="21986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3712152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4488693" y="3390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65234" y="33981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84826" y="15743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265234" y="3182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041775" y="29823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6818316" y="27744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7594857" y="25745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8371398" y="23666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147939" y="21587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924480" y="19587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0644072" y="1726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386147" y="2014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105739" y="18695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939229" y="2197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3715770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4492311" y="33894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68852" y="33974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88444" y="15736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268852" y="31815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045393" y="29816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6821934" y="27736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7598475" y="25737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8375015" y="23658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151556" y="2157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928097" y="19580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0647689" y="17256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389214" y="20120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108806" y="18674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942296" y="21959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3718837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4495378" y="33873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71919" y="33953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1511" y="15716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271919" y="31794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048459" y="29795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6825000" y="27716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7601541" y="25717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8378082" y="2363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154623" y="21559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9931164" y="19560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0650756" y="17235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1391263" y="20089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110855" y="18644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944345" y="21928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372088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4497427" y="33842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73968" y="3392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993560" y="15685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273968" y="3176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050509" y="29764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6827050" y="2768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7603590" y="25686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8380131" y="23607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156672" y="2152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9933213" y="19529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0652805" y="17204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1391983" y="20053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111575" y="18608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2945064" y="21892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372160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4498146" y="33806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74687" y="33886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994279" y="15649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274687" y="31727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051228" y="2972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827769" y="2764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7604310" y="25650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8380851" y="2357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157392" y="21492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9933933" y="19493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0653525" y="17168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1382530" y="20053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992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102122" y="18608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1,007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2935612" y="21892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969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371215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621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4488693" y="33806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820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65234" y="33886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84826" y="15649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1,044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265234" y="31727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041775" y="2972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871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8316" y="2764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897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594857" y="25650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8371398" y="2357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948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147939" y="21492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974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9924480" y="19493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999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10644072" y="17168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81765" y="530167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781765" y="490186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781765" y="450204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781765" y="410223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781765" y="370241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781765" y="330260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781765" y="290279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781765" y="250297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208157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168175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128194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1,100</a:t>
              </a:r>
            </a:p>
          </p:txBody>
        </p:sp>
        <p:sp>
          <p:nvSpPr>
            <p:cNvPr id="300" name="pl300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tx314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8" name="tx32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9" name="pl329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0" name="pt330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1" name="pl331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2" name="pg332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3" name="tx333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805887"/>
              <a:ext cx="217101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- 50 and Older | Desert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92980" y="5347566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92980" y="4808191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92980" y="4268816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92980" y="3729441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92980" y="3190066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92980" y="2650691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92980" y="2111316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92980" y="1571940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642364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tx12"/>
            <p:cNvSpPr/>
            <p:nvPr/>
          </p:nvSpPr>
          <p:spPr>
            <a:xfrm>
              <a:off x="4702494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3" name="pl13"/>
            <p:cNvSpPr/>
            <p:nvPr/>
          </p:nvSpPr>
          <p:spPr>
            <a:xfrm>
              <a:off x="1555943" y="2609698"/>
              <a:ext cx="4629631" cy="2566346"/>
            </a:xfrm>
            <a:custGeom>
              <a:avLst/>
              <a:pathLst>
                <a:path w="4629631" h="2566346">
                  <a:moveTo>
                    <a:pt x="0" y="483280"/>
                  </a:moveTo>
                  <a:lnTo>
                    <a:pt x="771605" y="211435"/>
                  </a:lnTo>
                  <a:lnTo>
                    <a:pt x="1543210" y="0"/>
                  </a:lnTo>
                  <a:lnTo>
                    <a:pt x="2314815" y="1370012"/>
                  </a:lnTo>
                  <a:lnTo>
                    <a:pt x="3086420" y="2169366"/>
                  </a:lnTo>
                  <a:lnTo>
                    <a:pt x="3858026" y="2566346"/>
                  </a:lnTo>
                  <a:lnTo>
                    <a:pt x="4629631" y="132254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642364" y="1939794"/>
              <a:ext cx="6172841" cy="2839270"/>
            </a:xfrm>
            <a:custGeom>
              <a:avLst/>
              <a:pathLst>
                <a:path w="6172841" h="2839270">
                  <a:moveTo>
                    <a:pt x="0" y="2839270"/>
                  </a:moveTo>
                  <a:lnTo>
                    <a:pt x="771605" y="2484361"/>
                  </a:lnTo>
                  <a:lnTo>
                    <a:pt x="1543210" y="2129453"/>
                  </a:lnTo>
                  <a:lnTo>
                    <a:pt x="2314815" y="1774544"/>
                  </a:lnTo>
                  <a:lnTo>
                    <a:pt x="3086420" y="1419635"/>
                  </a:lnTo>
                  <a:lnTo>
                    <a:pt x="3858026" y="1064726"/>
                  </a:lnTo>
                  <a:lnTo>
                    <a:pt x="4629631" y="709817"/>
                  </a:lnTo>
                  <a:lnTo>
                    <a:pt x="5401236" y="354908"/>
                  </a:lnTo>
                  <a:lnTo>
                    <a:pt x="617284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1497240" y="30342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268846" y="276243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040451" y="255099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3812056" y="392100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4583661" y="472036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5355267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6126872" y="387354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4583661" y="472036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5355267" y="436545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126872" y="401054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898477" y="365563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7670082" y="330072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8441687" y="294581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213293" y="259090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984898" y="223600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10756503" y="188109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tx31"/>
            <p:cNvSpPr/>
            <p:nvPr/>
          </p:nvSpPr>
          <p:spPr>
            <a:xfrm>
              <a:off x="1359429" y="28606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131035" y="25888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902640" y="23774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74245" y="37474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45850" y="45467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7456" y="49437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989061" y="36999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7456" y="419186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989061" y="38369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760666" y="3483779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7532271" y="31271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8303877" y="277222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075482" y="24173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847087" y="206240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0618692" y="17075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357380" y="28576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128985" y="25857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900591" y="23743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72196" y="37443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43801" y="45437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5406" y="49406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87012" y="36968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5406" y="418879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87012" y="38338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758617" y="3480712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7530222" y="31240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8301827" y="276916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073433" y="24142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845038" y="20593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0616643" y="17044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354314" y="28555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125919" y="25837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97524" y="23722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69129" y="374230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40734" y="45416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2340" y="49386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83945" y="36948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2340" y="418674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83945" y="38318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6755550" y="3478663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7527155" y="31220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8298761" y="276711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070366" y="24122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841971" y="205729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0613576" y="17023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350696" y="285484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122301" y="25830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93907" y="23715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65512" y="374158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37117" y="45409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8722" y="49379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80327" y="369411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8722" y="418602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80327" y="38311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751933" y="3477943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7523538" y="31213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8295143" y="27663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066748" y="24114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838354" y="205657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0609959" y="170166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347079" y="28555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118684" y="25837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90289" y="23722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61894" y="374230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33500" y="45416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5105" y="49386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76710" y="36948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5105" y="418674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76710" y="38318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748315" y="3478663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7519920" y="31220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8291526" y="276711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063131" y="24122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834736" y="205729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0606341" y="17023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344012" y="28576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115617" y="25857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887222" y="23743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3658828" y="37443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30433" y="45437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2038" y="49406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73643" y="36968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2038" y="418879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73643" y="38338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745248" y="3480712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7516854" y="31240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8288459" y="276916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060064" y="24142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831669" y="20593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0603275" y="17044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341963" y="28606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113568" y="25888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885173" y="23774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3656778" y="37474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28384" y="45467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9989" y="49437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71594" y="36999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9989" y="419186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71594" y="38369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743199" y="3483779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7514805" y="31271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8286410" y="277222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058015" y="24173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829620" y="206240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0601226" y="17075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341243" y="28643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112848" y="25924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884454" y="23810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656059" y="375103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27664" y="45503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9269" y="49473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70875" y="37035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9269" y="419547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70875" y="38405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742480" y="3487396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514085" y="31307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285690" y="277584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057296" y="24209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828901" y="20660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600506" y="17111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341963" y="28679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113568" y="25960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885173" y="23846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3656778" y="37546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28384" y="45540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9989" y="49509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71594" y="37071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9989" y="41990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71594" y="38441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743199" y="3491014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7514805" y="31343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8286410" y="277946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058015" y="24245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829620" y="206964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0601226" y="17147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344012" y="28709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115617" y="25991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887222" y="23877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3658828" y="37577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30433" y="455707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2038" y="49540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73643" y="371025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2038" y="42021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73643" y="38472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45248" y="3494080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16854" y="31374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288459" y="278252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060064" y="24276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831669" y="207271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603275" y="17178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347079" y="28730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118684" y="26011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90289" y="23897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61894" y="37597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33500" y="45591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5105" y="49561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76710" y="37123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5105" y="420421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76710" y="38493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748315" y="3496130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19920" y="31394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291526" y="278457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063131" y="24296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834736" y="207476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06341" y="17198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350696" y="28737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122301" y="260190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93907" y="23904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65512" y="37604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37117" y="45598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8722" y="49568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80327" y="37130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8722" y="420493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80327" y="38500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751933" y="3496849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7523538" y="31402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8295143" y="27852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066748" y="24303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838354" y="207547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0609959" y="17205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354314" y="28730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125919" y="26011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897524" y="23897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3669129" y="37597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40734" y="45591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2340" y="49561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83945" y="37123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2340" y="420421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83945" y="38493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755550" y="3496130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7527155" y="31394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8298761" y="278457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070366" y="24296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841971" y="207476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0613576" y="17198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357380" y="28709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128985" y="25991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900591" y="23877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3672196" y="37577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43801" y="455707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5406" y="49540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87012" y="371025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5406" y="42021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87012" y="38472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758617" y="3494080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7530222" y="31374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8301827" y="278252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073433" y="24276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845038" y="207271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0616643" y="17178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359429" y="28679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131035" y="25960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902640" y="23846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3674245" y="37546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45850" y="45540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7456" y="49509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989061" y="37071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7456" y="41990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989061" y="38441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760666" y="3491014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7532271" y="31343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8303877" y="277946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075482" y="24245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847087" y="206964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0618692" y="17147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360149" y="28643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131754" y="25924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903359" y="23810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3674965" y="375103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46570" y="45503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8175" y="49473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989780" y="37035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8175" y="419547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989780" y="38405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761386" y="3487396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7532991" y="31307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8304596" y="277584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076201" y="24209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847807" y="20660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0619412" y="17111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350696" y="28643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12,090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122301" y="25924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12,342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893907" y="23810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12,538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3665512" y="375103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11,268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37117" y="45503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10,527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8722" y="49473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10,159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80327" y="37035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11,312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8722" y="419547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10,856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80327" y="38405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11,185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751933" y="3487396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11,514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7523538" y="31307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11,843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8295143" y="277584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12,172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066748" y="24209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12,501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838354" y="20660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12,830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10609959" y="171111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13,159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5283685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10,000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4744310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204935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3665560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126185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2586810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047435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1508059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13,500</a:t>
              </a:r>
            </a:p>
          </p:txBody>
        </p:sp>
        <p:sp>
          <p:nvSpPr>
            <p:cNvPr id="294" name="pl294"/>
            <p:cNvSpPr/>
            <p:nvPr/>
          </p:nvSpPr>
          <p:spPr>
            <a:xfrm>
              <a:off x="1092980" y="5535158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15559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232754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3099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387075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464236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4139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618557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695718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77287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850039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92719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1004360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10815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tx308"/>
            <p:cNvSpPr/>
            <p:nvPr/>
          </p:nvSpPr>
          <p:spPr>
            <a:xfrm>
              <a:off x="13400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211164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2883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365485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442646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1980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96967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74128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75128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828449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90560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982770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10599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066131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2" name="tx32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3" name="pl323"/>
            <p:cNvSpPr/>
            <p:nvPr/>
          </p:nvSpPr>
          <p:spPr>
            <a:xfrm>
              <a:off x="498223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4" name="pt324"/>
            <p:cNvSpPr/>
            <p:nvPr/>
          </p:nvSpPr>
          <p:spPr>
            <a:xfrm>
              <a:off x="5100664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5" name="pl325"/>
            <p:cNvSpPr/>
            <p:nvPr/>
          </p:nvSpPr>
          <p:spPr>
            <a:xfrm>
              <a:off x="5910196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6" name="pg326"/>
            <p:cNvSpPr/>
            <p:nvPr/>
          </p:nvSpPr>
          <p:spPr>
            <a:xfrm>
              <a:off x="6028629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7" name="tx327"/>
            <p:cNvSpPr/>
            <p:nvPr/>
          </p:nvSpPr>
          <p:spPr>
            <a:xfrm>
              <a:off x="5450375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6378340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805887"/>
              <a:ext cx="230949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Econ Disadvantaged | Desert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34143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89200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44257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99314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54371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309428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64485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219541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174598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027829" y="12965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493753" y="1972502"/>
              <a:ext cx="4659245" cy="3203543"/>
            </a:xfrm>
            <a:custGeom>
              <a:avLst/>
              <a:pathLst>
                <a:path w="4659245" h="3203543">
                  <a:moveTo>
                    <a:pt x="0" y="431453"/>
                  </a:moveTo>
                  <a:lnTo>
                    <a:pt x="776540" y="438644"/>
                  </a:lnTo>
                  <a:lnTo>
                    <a:pt x="1553081" y="0"/>
                  </a:lnTo>
                  <a:lnTo>
                    <a:pt x="2329622" y="2063786"/>
                  </a:lnTo>
                  <a:lnTo>
                    <a:pt x="3106163" y="3137027"/>
                  </a:lnTo>
                  <a:lnTo>
                    <a:pt x="3882704" y="3203543"/>
                  </a:lnTo>
                  <a:lnTo>
                    <a:pt x="4659245" y="175098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599917" y="2017445"/>
              <a:ext cx="6212327" cy="3092084"/>
            </a:xfrm>
            <a:custGeom>
              <a:avLst/>
              <a:pathLst>
                <a:path w="6212327" h="3092084">
                  <a:moveTo>
                    <a:pt x="0" y="3092084"/>
                  </a:moveTo>
                  <a:lnTo>
                    <a:pt x="776540" y="2705574"/>
                  </a:lnTo>
                  <a:lnTo>
                    <a:pt x="1553081" y="2319063"/>
                  </a:lnTo>
                  <a:lnTo>
                    <a:pt x="2329622" y="1932552"/>
                  </a:lnTo>
                  <a:lnTo>
                    <a:pt x="3106163" y="1546042"/>
                  </a:lnTo>
                  <a:lnTo>
                    <a:pt x="3882704" y="1159531"/>
                  </a:lnTo>
                  <a:lnTo>
                    <a:pt x="4659245" y="773021"/>
                  </a:lnTo>
                  <a:lnTo>
                    <a:pt x="5435786" y="386510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435051" y="234525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211592" y="235244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988133" y="191379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764674" y="397758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541214" y="50508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317755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6094296" y="366478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541214" y="505082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317755" y="466431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94296" y="427780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70837" y="389129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647378" y="350478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423919" y="311827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200460" y="273176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77001" y="234525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53542" y="195874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334314" y="21716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110855" y="21788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87396" y="17402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63937" y="38039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40478" y="48772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7019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993560" y="34911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7019" y="44907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993560" y="41042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770101" y="37177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7546642" y="33311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8323183" y="29446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099724" y="25581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876264" y="21716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0652805" y="17851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332265" y="2168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108806" y="21757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885347" y="17371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61888" y="38009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38429" y="48741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970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1511" y="34881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4970" y="44876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91511" y="41011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768052" y="37146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7544593" y="33281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8321133" y="29416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097674" y="25551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874215" y="2168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0650756" y="17820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329198" y="21665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105739" y="21737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882280" y="17350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58821" y="37988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35362" y="48721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903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88444" y="34860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1903" y="44856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88444" y="40990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764985" y="3712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7541526" y="33260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8318067" y="29395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094608" y="25530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871149" y="21665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0647689" y="17800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325581" y="21658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102122" y="21730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878663" y="17343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55204" y="37981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31745" y="48714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8286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84826" y="34853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8286" y="44848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84826" y="40983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761367" y="37118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537908" y="33253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314449" y="29388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090990" y="25523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867531" y="21658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644072" y="17793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321963" y="21665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098504" y="21737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75045" y="17350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51586" y="37988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28127" y="48721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4668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1209" y="34860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4668" y="44856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81209" y="40990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757750" y="3712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7534291" y="33260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310832" y="29395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087373" y="25530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863914" y="21665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0640455" y="17800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318897" y="2168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095438" y="21757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71979" y="17371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48519" y="38009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25060" y="48741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1601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78142" y="34881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1601" y="44876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78142" y="41011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54683" y="37146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31224" y="33281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07765" y="29416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084306" y="25551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860847" y="21685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637388" y="17820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316848" y="21716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093389" y="21788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869929" y="17402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46470" y="38039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23011" y="48772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9552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76093" y="34911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9552" y="44907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76093" y="41042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52634" y="37177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29175" y="33311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05716" y="29446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082257" y="25581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858798" y="21716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635339" y="17851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316128" y="2175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092669" y="2182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869210" y="1743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45751" y="3807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22292" y="48808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833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75374" y="34948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8833" y="44943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75374" y="41078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51914" y="3721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28455" y="33348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04996" y="29483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081537" y="25617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858078" y="2175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634619" y="17887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316848" y="21788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93389" y="2186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69929" y="17474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46470" y="38112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23011" y="4884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9552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76093" y="34984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9552" y="44979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76093" y="41114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52634" y="37249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29175" y="33384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05716" y="29519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082257" y="25654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858798" y="21788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35339" y="17923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318897" y="2181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095438" y="2189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71979" y="17505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48519" y="38142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25060" y="48875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1601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78142" y="35014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1601" y="45010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78142" y="41145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754683" y="37280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31224" y="33414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307765" y="29549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084306" y="25684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860847" y="2181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637388" y="17954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321963" y="21840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098504" y="21912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875045" y="17525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51586" y="38163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28127" y="48895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4668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1209" y="35035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4668" y="45030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1209" y="41165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757750" y="37300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34291" y="33435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310832" y="29570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087373" y="25705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863914" y="21840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640455" y="17975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325581" y="21847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102122" y="21919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878663" y="17532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55204" y="38170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31745" y="48903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8286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84826" y="35042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8286" y="45037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84826" y="41172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761367" y="37307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37908" y="33442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314449" y="29577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090990" y="25712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867531" y="21847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644072" y="17982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329198" y="21840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105739" y="21912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882280" y="17525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58821" y="38163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35362" y="48895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903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88444" y="35035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1903" y="45030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88444" y="41165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764985" y="37300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541526" y="33435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318067" y="29570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094608" y="25705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871149" y="21840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647689" y="17975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332265" y="2181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108806" y="2189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885347" y="17505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61888" y="38142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38429" y="48875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970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1511" y="35014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4970" y="45010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91511" y="41145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68052" y="37280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44593" y="33414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21133" y="29549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097674" y="25684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874215" y="2181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650756" y="17954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334314" y="21788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110855" y="2186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887396" y="17474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63937" y="38112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40478" y="4884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7019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993560" y="34984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7019" y="44979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993560" y="41114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770101" y="37249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7546642" y="33384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323183" y="29519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099724" y="25654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876264" y="21788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0652805" y="17923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335034" y="2175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111575" y="2182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888116" y="1743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3664657" y="3807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4441198" y="48808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738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994279" y="34948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7738" y="44943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994279" y="41078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770820" y="3721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7547361" y="33348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8323902" y="29483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100443" y="25617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876984" y="2175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0653525" y="17887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325581" y="2175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102122" y="2182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878663" y="17438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8,624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3655204" y="3807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7,476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4431745" y="48808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6,879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8286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6,842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84826" y="34948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7,650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8286" y="44943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7,094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84826" y="41078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7,309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761367" y="3721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7,524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537908" y="33348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7,739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8314449" y="29483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7,954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090990" y="25617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8,169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867531" y="2175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8,384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10644072" y="17887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8,599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527755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6,750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82812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7,000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37869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7,250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92926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7,500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47983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7,750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03040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8,000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58096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8,250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13153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8,500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168210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8,750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123267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9,000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6" name="tx32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7" name="pl327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8" name="pt328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9" name="pl329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0" name="pg330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1" name="tx331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805887"/>
              <a:ext cx="224984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Pell Grant Recipient | Desert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92980" y="5255933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92980" y="4659756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92980" y="4063579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92980" y="3467401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92980" y="2871224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92980" y="2275047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92980" y="1678870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642364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4702494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2" name="pl12"/>
            <p:cNvSpPr/>
            <p:nvPr/>
          </p:nvSpPr>
          <p:spPr>
            <a:xfrm>
              <a:off x="1555943" y="2441977"/>
              <a:ext cx="4629631" cy="2734068"/>
            </a:xfrm>
            <a:custGeom>
              <a:avLst/>
              <a:pathLst>
                <a:path w="4629631" h="2734068">
                  <a:moveTo>
                    <a:pt x="0" y="417324"/>
                  </a:moveTo>
                  <a:lnTo>
                    <a:pt x="771605" y="164544"/>
                  </a:lnTo>
                  <a:lnTo>
                    <a:pt x="1543210" y="0"/>
                  </a:lnTo>
                  <a:lnTo>
                    <a:pt x="2314815" y="1498789"/>
                  </a:lnTo>
                  <a:lnTo>
                    <a:pt x="3086420" y="2434787"/>
                  </a:lnTo>
                  <a:lnTo>
                    <a:pt x="3858026" y="2734068"/>
                  </a:lnTo>
                  <a:lnTo>
                    <a:pt x="4629631" y="122931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642364" y="1950727"/>
              <a:ext cx="6172841" cy="2926037"/>
            </a:xfrm>
            <a:custGeom>
              <a:avLst/>
              <a:pathLst>
                <a:path w="6172841" h="2926037">
                  <a:moveTo>
                    <a:pt x="0" y="2926037"/>
                  </a:moveTo>
                  <a:lnTo>
                    <a:pt x="771605" y="2559984"/>
                  </a:lnTo>
                  <a:lnTo>
                    <a:pt x="1543210" y="2193931"/>
                  </a:lnTo>
                  <a:lnTo>
                    <a:pt x="2314815" y="1829071"/>
                  </a:lnTo>
                  <a:lnTo>
                    <a:pt x="3086420" y="1463018"/>
                  </a:lnTo>
                  <a:lnTo>
                    <a:pt x="3858026" y="1096965"/>
                  </a:lnTo>
                  <a:lnTo>
                    <a:pt x="4629631" y="732105"/>
                  </a:lnTo>
                  <a:lnTo>
                    <a:pt x="5401236" y="366052"/>
                  </a:lnTo>
                  <a:lnTo>
                    <a:pt x="617284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497240" y="28005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268846" y="254781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040451" y="238327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812056" y="388206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583661" y="481806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355267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6126872" y="36125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4583661" y="481806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5355267" y="445200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126872" y="408595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898477" y="372109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7670082" y="33550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8441687" y="298899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213293" y="262413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984898" y="225807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10756503" y="189202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tx30"/>
            <p:cNvSpPr/>
            <p:nvPr/>
          </p:nvSpPr>
          <p:spPr>
            <a:xfrm>
              <a:off x="1359429" y="26270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131035" y="237422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902640" y="22096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674245" y="37084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82925" y="4644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54530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989061" y="34390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7456" y="42784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989061" y="39123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760666" y="35475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7532271" y="31814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8303877" y="281539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075482" y="24505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847087" y="20844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0618692" y="171843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357380" y="26239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128985" y="237116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900591" y="220661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672196" y="37054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80876" y="46414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52481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87012" y="34359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5406" y="42753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87012" y="390929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758617" y="35444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7530222" y="31783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8301827" y="281233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073433" y="24474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845038" y="20814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0616643" y="17153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354314" y="26218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125919" y="236911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897524" y="220456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669129" y="37033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77809" y="46393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49414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83945" y="34338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2340" y="427330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83945" y="390724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755550" y="35423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7527155" y="31763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8298761" y="281028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070366" y="24454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841971" y="20793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0613576" y="17133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350696" y="26211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122301" y="236839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93907" y="220384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65512" y="37026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74192" y="46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45797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80327" y="34331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8722" y="42725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80327" y="390652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751933" y="35416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7523538" y="317561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8295143" y="280956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066748" y="24447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838354" y="20786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0609959" y="17125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347079" y="26218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118684" y="236911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890289" y="220456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3661894" y="37033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70574" y="46393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42179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76710" y="34338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5105" y="427330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76710" y="390724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6748315" y="35423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7519920" y="31763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8291526" y="281028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063131" y="24454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834736" y="20793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0606341" y="17133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344012" y="26239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115617" y="237116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887222" y="220661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658828" y="37054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67507" y="46414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39113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73643" y="34359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2038" y="42753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73643" y="390929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6745248" y="35444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7516854" y="31783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8288459" y="281233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060064" y="24474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831669" y="20814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0603275" y="17153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341963" y="26270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113568" y="237422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885173" y="22096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3656778" y="37084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65458" y="4644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237063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71594" y="34390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9989" y="42784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71594" y="39123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743199" y="35475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7514805" y="31814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8286410" y="281539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058015" y="24505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829620" y="20844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0601226" y="171843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341243" y="26306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112848" y="237784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884454" y="22133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3656059" y="37120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64739" y="4648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236344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70875" y="34426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9269" y="42820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70875" y="39159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6742480" y="35511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7514085" y="31850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8285690" y="281901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057296" y="24541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828901" y="20881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0600506" y="17220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341963" y="26342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113568" y="238146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885173" y="22169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3656778" y="37157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65458" y="46517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237063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71594" y="34462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9989" y="42856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71594" y="39195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6743199" y="35547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7514805" y="31886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8286410" y="28226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058015" y="245777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829620" y="20917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0601226" y="172566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344012" y="26373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115617" y="238452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887222" y="22199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658828" y="37187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67507" y="46547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39113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73643" y="344930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2038" y="42887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73643" y="39226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745248" y="35578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7516854" y="31917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8288459" y="28257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060064" y="24608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831669" y="20947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0603275" y="172873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347079" y="26393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118684" y="238657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890289" y="22220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3661894" y="37208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70574" y="46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42179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76710" y="34513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5105" y="42907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76710" y="39247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748315" y="35598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19920" y="31938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291526" y="282774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063131" y="24628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834736" y="20968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606341" y="173078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350696" y="264007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122301" y="238729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893907" y="22227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665512" y="37215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74192" y="46575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45797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80327" y="34520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8722" y="42914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80327" y="39254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751933" y="35605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23538" y="31945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295143" y="28284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066748" y="24636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838354" y="20975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609959" y="17315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354314" y="26393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125919" y="238657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897524" y="22220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669129" y="37208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77809" y="46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49414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83945" y="34513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2340" y="42907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83945" y="39247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6755550" y="35598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7527155" y="31938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8298761" y="282774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070366" y="24628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841971" y="20968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0613576" y="173078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357380" y="26373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128985" y="238452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900591" y="22199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3672196" y="37187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80876" y="46547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52481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87012" y="344930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5406" y="42887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87012" y="39226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758617" y="35578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7530222" y="31917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8301827" y="28257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073433" y="24608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845038" y="20947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0616643" y="172873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359429" y="26342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131035" y="238146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902640" y="22169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3674245" y="37157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82925" y="46517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54530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989061" y="34462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7456" y="42856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989061" y="39195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760666" y="35547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7532271" y="31886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8303877" y="28226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075482" y="245777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847087" y="20917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0618692" y="172566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360149" y="26306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131754" y="237784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903359" y="22133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3674965" y="37120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83644" y="4648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55250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989780" y="34426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8175" y="42820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989780" y="39159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761386" y="35511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7532991" y="31850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8304596" y="281901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076201" y="24541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847807" y="20881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0619412" y="17220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350696" y="26306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11,510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122301" y="237784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11,722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893907" y="22133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11,860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3665512" y="37120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10,603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74192" y="4648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9,818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45797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9,567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80327" y="34426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10,829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8722" y="42820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10,125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80327" y="39159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10,432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751933" y="35511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10,738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7523538" y="318506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11,045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8295143" y="281901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11,352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066748" y="24541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11,658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838354" y="20881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11,965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0609959" y="17220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12,272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46840" y="519205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9,500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4595875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10,000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3999698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10,500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3403520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2807343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2211166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1614989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12,500</a:t>
              </a:r>
            </a:p>
          </p:txBody>
        </p:sp>
        <p:sp>
          <p:nvSpPr>
            <p:cNvPr id="292" name="pl292"/>
            <p:cNvSpPr/>
            <p:nvPr/>
          </p:nvSpPr>
          <p:spPr>
            <a:xfrm>
              <a:off x="1092980" y="5535158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15559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232754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3099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387075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464236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54139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618557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695718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77287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850039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92719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1004360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10815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tx306"/>
            <p:cNvSpPr/>
            <p:nvPr/>
          </p:nvSpPr>
          <p:spPr>
            <a:xfrm>
              <a:off x="13400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211164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2883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365485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442646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1980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596967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674128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75128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828449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90560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982770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10599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066131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0" name="tx32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1" name="pl321"/>
            <p:cNvSpPr/>
            <p:nvPr/>
          </p:nvSpPr>
          <p:spPr>
            <a:xfrm>
              <a:off x="498223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2" name="pt322"/>
            <p:cNvSpPr/>
            <p:nvPr/>
          </p:nvSpPr>
          <p:spPr>
            <a:xfrm>
              <a:off x="5100664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3" name="pl323"/>
            <p:cNvSpPr/>
            <p:nvPr/>
          </p:nvSpPr>
          <p:spPr>
            <a:xfrm>
              <a:off x="5910196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4" name="pg324"/>
            <p:cNvSpPr/>
            <p:nvPr/>
          </p:nvSpPr>
          <p:spPr>
            <a:xfrm>
              <a:off x="6028629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5" name="tx325"/>
            <p:cNvSpPr/>
            <p:nvPr/>
          </p:nvSpPr>
          <p:spPr>
            <a:xfrm>
              <a:off x="5450375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6378340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805887"/>
              <a:ext cx="3702372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College Promise Grant/BOG Recipient | Desert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25166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87355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49544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411732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73921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36110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98298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60487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222676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184864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927753" y="147053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tx15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6" name="pl16"/>
            <p:cNvSpPr/>
            <p:nvPr/>
          </p:nvSpPr>
          <p:spPr>
            <a:xfrm>
              <a:off x="1398226" y="3172044"/>
              <a:ext cx="4704734" cy="2004001"/>
            </a:xfrm>
            <a:custGeom>
              <a:avLst/>
              <a:pathLst>
                <a:path w="4704734" h="2004001">
                  <a:moveTo>
                    <a:pt x="0" y="0"/>
                  </a:moveTo>
                  <a:lnTo>
                    <a:pt x="784122" y="226868"/>
                  </a:lnTo>
                  <a:lnTo>
                    <a:pt x="1568244" y="1474642"/>
                  </a:lnTo>
                  <a:lnTo>
                    <a:pt x="2352367" y="2004001"/>
                  </a:lnTo>
                  <a:lnTo>
                    <a:pt x="3136489" y="1134340"/>
                  </a:lnTo>
                  <a:lnTo>
                    <a:pt x="3920612" y="1134340"/>
                  </a:lnTo>
                  <a:lnTo>
                    <a:pt x="4704734" y="162588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l17"/>
            <p:cNvSpPr/>
            <p:nvPr/>
          </p:nvSpPr>
          <p:spPr>
            <a:xfrm>
              <a:off x="4534716" y="1886458"/>
              <a:ext cx="6272979" cy="2419926"/>
            </a:xfrm>
            <a:custGeom>
              <a:avLst/>
              <a:pathLst>
                <a:path w="6272979" h="2419926">
                  <a:moveTo>
                    <a:pt x="0" y="2419926"/>
                  </a:moveTo>
                  <a:lnTo>
                    <a:pt x="784122" y="2117435"/>
                  </a:lnTo>
                  <a:lnTo>
                    <a:pt x="1568244" y="1814944"/>
                  </a:lnTo>
                  <a:lnTo>
                    <a:pt x="2352367" y="1512453"/>
                  </a:lnTo>
                  <a:lnTo>
                    <a:pt x="3136489" y="1209963"/>
                  </a:lnTo>
                  <a:lnTo>
                    <a:pt x="3920612" y="907472"/>
                  </a:lnTo>
                  <a:lnTo>
                    <a:pt x="4704734" y="604981"/>
                  </a:lnTo>
                  <a:lnTo>
                    <a:pt x="5488857" y="302490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1339524" y="311334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123646" y="334020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2907769" y="45879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369189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4476013" y="424768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5260136" y="424768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6044258" y="473922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4476013" y="424768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5260136" y="39451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044258" y="364270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6828381" y="334020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7612503" y="303771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8396626" y="273522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180748" y="243273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9964870" y="213024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10748993" y="182775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tx34"/>
            <p:cNvSpPr/>
            <p:nvPr/>
          </p:nvSpPr>
          <p:spPr>
            <a:xfrm>
              <a:off x="1295736" y="29643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079858" y="3191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863981" y="44389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3648103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4432226" y="40986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6348" y="40986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000471" y="459194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16348" y="37961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000471" y="349541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6784593" y="3191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7568715" y="28886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8352838" y="25862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136960" y="2283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9921083" y="19812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0705205" y="16787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293687" y="2961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077809" y="3188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861932" y="4435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646054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30177" y="4095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299" y="4095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8421" y="458887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214299" y="37931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998421" y="34923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6782544" y="3188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7566666" y="28856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8350789" y="25831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134911" y="22806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919034" y="19781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0703156" y="16756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290620" y="29592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074743" y="3186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858865" y="44338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364298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4427110" y="40935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232" y="40935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95355" y="458682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211232" y="37910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995355" y="349029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6779477" y="3186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7563600" y="28835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8347722" y="25810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131844" y="2278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915967" y="1976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0700089" y="16736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287003" y="29584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071125" y="31853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855247" y="44331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639370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23492" y="40928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7615" y="40928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91737" y="45861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07615" y="37903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991737" y="348957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6775860" y="31853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7559982" y="28828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8344105" y="25803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128227" y="22778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912349" y="19753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0696472" y="16729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283385" y="29592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067508" y="3186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851630" y="44338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363575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19875" y="40935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3997" y="40935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8120" y="458682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03997" y="37910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988120" y="349029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6772242" y="3186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7556365" y="28835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8340487" y="25810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124610" y="2278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908732" y="1976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0692854" y="16736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280318" y="2961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064441" y="3188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848563" y="4435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632686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16808" y="4095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0931" y="4095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85053" y="458887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200931" y="37931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985053" y="34923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769175" y="3188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553298" y="28856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8337420" y="25831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121543" y="22806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905665" y="19781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0689788" y="16756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278269" y="29643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062392" y="3191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846514" y="44389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3630637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4414759" y="40986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8881" y="40986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83004" y="459194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8881" y="37961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83004" y="349541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767126" y="3191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51249" y="28886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35371" y="25862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119494" y="2283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903616" y="19812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687739" y="16787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277550" y="29679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061672" y="3194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845795" y="44425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629917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14039" y="4102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162" y="4102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2284" y="459556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198162" y="37997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982284" y="34990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6766407" y="3194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7550529" y="2892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8334652" y="25898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118774" y="22873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902897" y="1984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0687019" y="16823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278269" y="2971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062392" y="31984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846514" y="4446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630637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14759" y="4105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8881" y="4105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3004" y="459917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198881" y="38034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983004" y="350265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6767126" y="31984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7551249" y="28959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8335371" y="25934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119494" y="22909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903616" y="19884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0687739" y="16859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280318" y="2974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064441" y="3201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848563" y="4449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3632686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4416808" y="4108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0931" y="4108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5053" y="460224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200931" y="38064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985053" y="35057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6769175" y="3201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7553298" y="28990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8337420" y="25965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121543" y="22940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905665" y="19915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0689788" y="1689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283385" y="29766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067508" y="32035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851630" y="4451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363575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4419875" y="41110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3997" y="41110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8120" y="460429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203997" y="3808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988120" y="350776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6772242" y="32035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7556365" y="29010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8340487" y="25985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124610" y="22960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908732" y="19935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0692854" y="16910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287003" y="29773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071125" y="32042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855247" y="44520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3639370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4423492" y="41117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7615" y="41117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91737" y="460501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207615" y="38092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991737" y="350848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6775860" y="32042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7559982" y="29017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8344105" y="25992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128227" y="22967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912349" y="19942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0696472" y="16918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290620" y="29766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074743" y="32035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858865" y="4451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364298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4427110" y="41110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232" y="41110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5355" y="460429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211232" y="3808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995355" y="350776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6779477" y="32035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7563600" y="29010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8347722" y="25985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131844" y="22960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915967" y="19935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0700089" y="16910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293687" y="2974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077809" y="3201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861932" y="4449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3646054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4430177" y="4108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299" y="4108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8421" y="460224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214299" y="38064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5998421" y="35057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6782544" y="3201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7566666" y="28990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8350789" y="25965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134911" y="22940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9919034" y="19915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0703156" y="1689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1295736" y="2971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079858" y="31984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863981" y="4446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3648103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4432226" y="4105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6348" y="4105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000471" y="459917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216348" y="38034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000471" y="350265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6784593" y="31984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7568715" y="28959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8352838" y="25934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136960" y="22909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9921083" y="19884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0705205" y="16859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1296456" y="29679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080578" y="3194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2864700" y="44425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364882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4432945" y="4102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068" y="4102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001190" y="459556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217068" y="37997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001190" y="34990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785313" y="3194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7569435" y="2892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8353557" y="25898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137680" y="22873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9921802" y="1984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0705925" y="16823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1287003" y="29679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285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071125" y="3194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2855247" y="44425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363937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4423492" y="4102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7615" y="4102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91737" y="459556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207615" y="37997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263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5991737" y="34990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775860" y="3194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559982" y="2892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8344105" y="25898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295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128227" y="22873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303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9912349" y="1984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311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10696472" y="16823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520937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83126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445315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407503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69692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331880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94069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256258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218446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180635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142824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300" name="pl300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tx314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8" name="tx32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9" name="pl329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0" name="pt330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1" name="pl331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2" name="pg332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3" name="tx333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805887"/>
              <a:ext cx="1686582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Foster Youth | Desert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38969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91491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44013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96535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49056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01578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54100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06622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59144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398226" y="1805093"/>
              <a:ext cx="4704734" cy="3370952"/>
            </a:xfrm>
            <a:custGeom>
              <a:avLst/>
              <a:pathLst>
                <a:path w="4704734" h="3370952">
                  <a:moveTo>
                    <a:pt x="0" y="0"/>
                  </a:moveTo>
                  <a:lnTo>
                    <a:pt x="784122" y="308608"/>
                  </a:lnTo>
                  <a:lnTo>
                    <a:pt x="1568244" y="854607"/>
                  </a:lnTo>
                  <a:lnTo>
                    <a:pt x="2352367" y="3275996"/>
                  </a:lnTo>
                  <a:lnTo>
                    <a:pt x="3136489" y="3370952"/>
                  </a:lnTo>
                  <a:lnTo>
                    <a:pt x="3920612" y="3204778"/>
                  </a:lnTo>
                  <a:lnTo>
                    <a:pt x="4704734" y="2397649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34716" y="3822916"/>
              <a:ext cx="6272979" cy="1353128"/>
            </a:xfrm>
            <a:custGeom>
              <a:avLst/>
              <a:pathLst>
                <a:path w="6272979" h="1353128">
                  <a:moveTo>
                    <a:pt x="0" y="1353128"/>
                  </a:moveTo>
                  <a:lnTo>
                    <a:pt x="784122" y="1186955"/>
                  </a:lnTo>
                  <a:lnTo>
                    <a:pt x="1568244" y="1020781"/>
                  </a:lnTo>
                  <a:lnTo>
                    <a:pt x="2352367" y="854607"/>
                  </a:lnTo>
                  <a:lnTo>
                    <a:pt x="3136489" y="664694"/>
                  </a:lnTo>
                  <a:lnTo>
                    <a:pt x="3920612" y="498521"/>
                  </a:lnTo>
                  <a:lnTo>
                    <a:pt x="4704734" y="332347"/>
                  </a:lnTo>
                  <a:lnTo>
                    <a:pt x="5488857" y="166173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339524" y="174639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123646" y="20549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07769" y="26009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691891" y="502238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476013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260136" y="495116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44258" y="414403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476013" y="511734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260136" y="495116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44258" y="478499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28381" y="461882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12503" y="442890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396626" y="426273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180748" y="409656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64870" y="3930388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48993" y="376421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295736" y="15973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79858" y="19059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63981" y="24519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48103" y="48733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3222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348" y="4802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0471" y="39950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0471" y="46359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784593" y="44698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7568715" y="42798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8352838" y="41137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136960" y="394927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921083" y="37813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0705205" y="36151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293687" y="15943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077809" y="19029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861932" y="2448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46054" y="48703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30177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4299" y="47990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8421" y="39919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8421" y="46329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782544" y="44667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7566666" y="42768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8350789" y="41106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134911" y="394620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919034" y="37783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0703156" y="36121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290620" y="1592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074743" y="19008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858865" y="24468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642987" y="48682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27110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1232" y="47970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5355" y="39899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5355" y="46308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779477" y="44646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7563600" y="42747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8347722" y="41085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131844" y="39441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915967" y="37762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0700089" y="36100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287003" y="15915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071125" y="19001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855247" y="24461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639370" y="48675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23492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615" y="47963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991737" y="39891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91737" y="4630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775860" y="44639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7559982" y="42740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8344105" y="41078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128227" y="394344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912349" y="37755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0696472" y="36093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283385" y="1592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067508" y="19008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51630" y="24468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35752" y="48682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19875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997" y="47970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88120" y="39899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988120" y="46308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6772242" y="44646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7556365" y="42747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8340487" y="41085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124610" y="39441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908732" y="37762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0692854" y="36100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280318" y="15943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064441" y="19029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848563" y="2448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3632686" y="48703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4416808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200931" y="47990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985053" y="39919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5053" y="46329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769175" y="44667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7553298" y="42768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8337420" y="41106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121543" y="394620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905665" y="37783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0689788" y="36121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78269" y="15973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62392" y="19059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46514" y="24519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30637" y="48733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14759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198881" y="4802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983004" y="39950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983004" y="46359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6767126" y="44698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7551249" y="42798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8335371" y="41137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9119494" y="394927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903616" y="37813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10687739" y="36151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277550" y="16009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2061672" y="19095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845795" y="2455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3629917" y="4876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4414039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5198162" y="48057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982284" y="39986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982284" y="46395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6766407" y="44734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7550529" y="42835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8334652" y="41173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9118774" y="395289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9902897" y="37849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10687019" y="36188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1278269" y="1604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2062392" y="19132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2846514" y="24592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3630637" y="4880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4414759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5198881" y="48093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5983004" y="4002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983004" y="46432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6767126" y="4477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7551249" y="42871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8335371" y="4120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9119494" y="39565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9903616" y="3788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10687739" y="36224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1280318" y="16076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2064441" y="19162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2848563" y="24622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3632686" y="48836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4416808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200931" y="48124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5985053" y="40053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5985053" y="46462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6769175" y="44801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7553298" y="4290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8337420" y="41240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9121543" y="395957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9905665" y="37916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10689788" y="3625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1283385" y="1609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2067508" y="19183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2851630" y="24643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3635752" y="4885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4419875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203997" y="48145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5988120" y="40073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5988120" y="46483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6772242" y="44821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7556365" y="4292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8340487" y="41260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9124610" y="39616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9908732" y="37937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10692854" y="3627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1287003" y="16104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2071125" y="19190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2855247" y="24650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3639370" y="48864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4423492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207615" y="48152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991737" y="40080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5991737" y="46490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6775860" y="4482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7559982" y="42929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8344105" y="41267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128227" y="396234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9912349" y="37944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0696472" y="36282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1290620" y="1609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074743" y="19183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2858865" y="24643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3642987" y="4885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4427110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11232" y="48145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95355" y="40073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995355" y="46483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6779477" y="44821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7563600" y="4292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8347722" y="41260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131844" y="39616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915967" y="37937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0700089" y="3627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293687" y="16076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077809" y="19162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861932" y="24622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3646054" y="48836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4430177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4299" y="48124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8421" y="40053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98421" y="46462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782544" y="44801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566666" y="4290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350789" y="41240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134911" y="395957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919034" y="37916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703156" y="3625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295736" y="1604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079858" y="19132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863981" y="24592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48103" y="4880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3222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6348" y="48093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000471" y="4002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000471" y="46432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784593" y="4477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568715" y="42871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52838" y="4120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136960" y="39565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921083" y="3788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705205" y="36224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296456" y="16009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080578" y="19095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864700" y="2455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48823" y="4876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3294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7068" y="48057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01190" y="39986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1190" y="46395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785313" y="44734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7569435" y="42835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8353557" y="41173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137680" y="395289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921802" y="37849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0705925" y="36188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287003" y="16009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071125" y="19095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358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855247" y="2455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3639370" y="4876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2349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229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07615" y="48057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236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991737" y="39986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991737" y="46395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243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775860" y="44734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7559982" y="42835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8344105" y="41173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265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128227" y="395289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912349" y="37849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0696472" y="36188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286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681689" y="534740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681689" y="487262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681689" y="439784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681689" y="392306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280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681689" y="344827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81689" y="297349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320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81689" y="249871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340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81689" y="202393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360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81689" y="154915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380</a:t>
              </a:r>
            </a:p>
          </p:txBody>
        </p:sp>
        <p:sp>
          <p:nvSpPr>
            <p:cNvPr id="279" name="pl279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pl283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4" name="pl284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tx293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07" name="tx307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08" name="pl308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t309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1" name="pg311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20462" y="805887"/>
              <a:ext cx="1291394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Veteran | Desert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17604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3970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61807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83908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206009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862602" y="128110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1" name="pl11"/>
            <p:cNvSpPr/>
            <p:nvPr/>
          </p:nvSpPr>
          <p:spPr>
            <a:xfrm>
              <a:off x="1336037" y="1748500"/>
              <a:ext cx="4734348" cy="3427545"/>
            </a:xfrm>
            <a:custGeom>
              <a:avLst/>
              <a:pathLst>
                <a:path w="4734348" h="3427545">
                  <a:moveTo>
                    <a:pt x="0" y="2960152"/>
                  </a:moveTo>
                  <a:lnTo>
                    <a:pt x="789058" y="2336962"/>
                  </a:lnTo>
                  <a:lnTo>
                    <a:pt x="1578116" y="2648557"/>
                  </a:lnTo>
                  <a:lnTo>
                    <a:pt x="2367174" y="3427545"/>
                  </a:lnTo>
                  <a:lnTo>
                    <a:pt x="3156232" y="2804355"/>
                  </a:lnTo>
                  <a:lnTo>
                    <a:pt x="3945290" y="1090582"/>
                  </a:lnTo>
                  <a:lnTo>
                    <a:pt x="4734348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492269" y="3618070"/>
              <a:ext cx="6312464" cy="934785"/>
            </a:xfrm>
            <a:custGeom>
              <a:avLst/>
              <a:pathLst>
                <a:path w="6312464" h="934785">
                  <a:moveTo>
                    <a:pt x="0" y="934785"/>
                  </a:moveTo>
                  <a:lnTo>
                    <a:pt x="789058" y="778987"/>
                  </a:lnTo>
                  <a:lnTo>
                    <a:pt x="1578116" y="623190"/>
                  </a:lnTo>
                  <a:lnTo>
                    <a:pt x="2367174" y="623190"/>
                  </a:lnTo>
                  <a:lnTo>
                    <a:pt x="3156232" y="467392"/>
                  </a:lnTo>
                  <a:lnTo>
                    <a:pt x="3945290" y="311595"/>
                  </a:lnTo>
                  <a:lnTo>
                    <a:pt x="4734348" y="311595"/>
                  </a:lnTo>
                  <a:lnTo>
                    <a:pt x="5523406" y="155797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277334" y="464995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066392" y="402676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855450" y="433835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644508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433567" y="449415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222625" y="278038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6011683" y="168979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4433567" y="449415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5222625" y="433835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011683" y="418255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800741" y="4182558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7589799" y="402676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8378857" y="387096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167915" y="387096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956973" y="371516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10746031" y="355936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tx29"/>
            <p:cNvSpPr/>
            <p:nvPr/>
          </p:nvSpPr>
          <p:spPr>
            <a:xfrm>
              <a:off x="1270621" y="45009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059679" y="38794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48737" y="4189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637795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26853" y="434686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5911" y="2631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004970" y="15425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5911" y="4189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004970" y="403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794028" y="403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7583086" y="38794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8372144" y="37219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161202" y="37219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950260" y="35661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0739318" y="3410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268572" y="44978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57630" y="3876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46688" y="41862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35746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24804" y="43438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3862" y="2628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002920" y="153944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3862" y="41862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002920" y="40304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791979" y="40304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581037" y="3876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70095" y="3718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159153" y="3718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948211" y="3563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737269" y="34072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265505" y="44958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054563" y="3874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843621" y="4184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63267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21737" y="434175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0796" y="26262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999854" y="153739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0796" y="4184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9854" y="4028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788912" y="4028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7577970" y="3874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8367028" y="37168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156086" y="37168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945144" y="35610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0734202" y="34052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261888" y="44950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050946" y="387363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840004" y="4183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629062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18120" y="43410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178" y="26255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996236" y="153667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7178" y="41835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96236" y="40277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785294" y="40277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74352" y="387363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63411" y="37161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152469" y="37161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941527" y="35603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730585" y="3404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258270" y="44958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047328" y="3874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836386" y="4184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62544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14503" y="434175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3561" y="26262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992619" y="153739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3561" y="4184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92619" y="4028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781677" y="40284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7570735" y="3874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8359793" y="37168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148851" y="37168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937909" y="35610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0726967" y="34052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255203" y="44978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044261" y="3876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833320" y="41862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622378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11436" y="43438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0494" y="2628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989552" y="153944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0494" y="41862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9552" y="40304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778610" y="40304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67668" y="3876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56726" y="3718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145785" y="3718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934843" y="3563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723901" y="34072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253154" y="45009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042212" y="38794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831270" y="4189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3620329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09387" y="434686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8445" y="2631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987503" y="15425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8445" y="41893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7503" y="403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776561" y="4033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7565619" y="38794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8354677" y="37219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143735" y="37219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932793" y="35661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0721852" y="3410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252435" y="45045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041493" y="38830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830551" y="41929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361960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408667" y="43504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7725" y="26349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986783" y="154612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7725" y="41929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86783" y="40371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775841" y="40371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564900" y="38830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353958" y="3725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143016" y="3725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932074" y="35697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721132" y="3413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253154" y="45081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042212" y="388671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831270" y="41965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3620329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4409387" y="435410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8445" y="26385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987503" y="154974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8445" y="41965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7503" y="40407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776561" y="40407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7565619" y="388671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8354677" y="3729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143735" y="3729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932793" y="35733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0721852" y="34175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255203" y="45112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044261" y="388977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833320" y="41996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3622378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11436" y="435716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0494" y="26416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989552" y="155281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0494" y="41996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89552" y="4043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778610" y="4043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67668" y="388977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56726" y="37322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145785" y="37322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934843" y="35764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723901" y="34206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258270" y="45132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047328" y="38918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836386" y="42016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62544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14503" y="435921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3561" y="26437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992619" y="15548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3561" y="42016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92619" y="40458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781677" y="40458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70735" y="38918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59793" y="3734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148851" y="3734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937909" y="35784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726967" y="34226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261888" y="45140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050946" y="389254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840004" y="42024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3629062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18120" y="43599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178" y="26444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996236" y="15555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7178" y="42024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6236" y="40466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85294" y="40466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74352" y="389254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63411" y="37350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52469" y="37350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941527" y="35792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730585" y="34234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265505" y="45132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054563" y="38918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843621" y="42016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63267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21737" y="435921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0796" y="26437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999854" y="15548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0796" y="42016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9854" y="40458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788912" y="40458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77970" y="38918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67028" y="3734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156086" y="37342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945144" y="35784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734202" y="34226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268572" y="45112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057630" y="388977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846688" y="41996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635746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24804" y="435716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3862" y="26416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02920" y="155281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3862" y="41996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002920" y="4043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791979" y="4043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7581037" y="388977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8370095" y="37322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159153" y="37322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948211" y="35764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0737269" y="34206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270621" y="45081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059679" y="388671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848737" y="41965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3637795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26853" y="435410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5911" y="26385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004970" y="154974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5911" y="41965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004970" y="40407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794028" y="40407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7583086" y="388671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8372144" y="3729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161202" y="3729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950260" y="35733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0739318" y="34175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271340" y="45045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060399" y="38830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849457" y="41929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363851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27573" y="43504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6631" y="26349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005689" y="154612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6631" y="41929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05689" y="40371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794747" y="40371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7583805" y="38830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8372864" y="3725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161922" y="3725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950980" y="35697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0740038" y="3413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261888" y="45045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050946" y="38830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840004" y="41929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362906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4418120" y="43504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178" y="26349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996236" y="154612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7178" y="41929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96236" y="40371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785294" y="40371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7574352" y="38830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8363411" y="3725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152469" y="3725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941527" y="35697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10730585" y="3413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513375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435476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357577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279679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201780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1240340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90" name="pl290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8" name="tx31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9" name="pl319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0" name="pt320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1" name="pl321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2" name="pg322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3" name="tx323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805887"/>
              <a:ext cx="200276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Justice Impacted | Desert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45601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503181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60762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418342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75923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333503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91084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248664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206245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027829" y="163825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493753" y="1710368"/>
              <a:ext cx="4659245" cy="3465676"/>
            </a:xfrm>
            <a:custGeom>
              <a:avLst/>
              <a:pathLst>
                <a:path w="4659245" h="3465676">
                  <a:moveTo>
                    <a:pt x="0" y="3465676"/>
                  </a:moveTo>
                  <a:lnTo>
                    <a:pt x="776540" y="3393563"/>
                  </a:lnTo>
                  <a:lnTo>
                    <a:pt x="1553081" y="3117836"/>
                  </a:lnTo>
                  <a:lnTo>
                    <a:pt x="2329622" y="2844230"/>
                  </a:lnTo>
                  <a:lnTo>
                    <a:pt x="3106163" y="2084920"/>
                  </a:lnTo>
                  <a:lnTo>
                    <a:pt x="3882704" y="2328833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599917" y="3061431"/>
              <a:ext cx="6212327" cy="733858"/>
            </a:xfrm>
            <a:custGeom>
              <a:avLst/>
              <a:pathLst>
                <a:path w="6212327" h="733858">
                  <a:moveTo>
                    <a:pt x="0" y="733858"/>
                  </a:moveTo>
                  <a:lnTo>
                    <a:pt x="776540" y="642656"/>
                  </a:lnTo>
                  <a:lnTo>
                    <a:pt x="1553081" y="549333"/>
                  </a:lnTo>
                  <a:lnTo>
                    <a:pt x="2329622" y="458131"/>
                  </a:lnTo>
                  <a:lnTo>
                    <a:pt x="3106163" y="366929"/>
                  </a:lnTo>
                  <a:lnTo>
                    <a:pt x="3882704" y="275727"/>
                  </a:lnTo>
                  <a:lnTo>
                    <a:pt x="4659245" y="184525"/>
                  </a:lnTo>
                  <a:lnTo>
                    <a:pt x="5435786" y="91202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211592" y="504522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988133" y="476950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764674" y="449589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541214" y="373658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317755" y="398049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6094296" y="165166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541214" y="373658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317755" y="364538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94296" y="355206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70837" y="346085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647378" y="336965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423919" y="327845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200460" y="318725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77001" y="309393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53542" y="300272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391263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167804" y="48962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944345" y="46204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63937" y="43223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40478" y="35629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7019" y="38069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993560" y="14780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7019" y="34717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993560" y="3378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770101" y="32872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7546642" y="31960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8323183" y="31048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099724" y="30136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876264" y="29203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0652805" y="28291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389214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165755" y="48931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942296" y="4617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61888" y="43192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38429" y="35599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970" y="38038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1511" y="14750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4970" y="34687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91511" y="33754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768052" y="32842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7544593" y="3192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8321133" y="31017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097674" y="30105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874215" y="29172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0650756" y="28260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38614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162688" y="48910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939229" y="4615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58821" y="43171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35362" y="35578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903" y="38017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88444" y="14729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1903" y="34666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88444" y="33733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764985" y="32821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7541526" y="31909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8318067" y="30997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094608" y="30085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871149" y="29152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0647689" y="28240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382530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159071" y="48903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935612" y="46146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55204" y="4316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31745" y="35571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8286" y="38010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84826" y="14722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8286" y="34659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84826" y="33726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761367" y="32814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537908" y="31902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314449" y="30990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090990" y="30078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867531" y="29145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644072" y="28233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37891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155453" y="48910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931994" y="4615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51586" y="43171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28127" y="35578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4668" y="38017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1209" y="14729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4668" y="34666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81209" y="33733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757750" y="32821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7534291" y="31909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310832" y="30997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087373" y="30085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863914" y="29152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0640455" y="28240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375845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152386" y="48931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928927" y="4617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48519" y="43192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25060" y="35599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1601" y="38038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78142" y="14750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1601" y="34687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78142" y="33754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54683" y="32842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31224" y="3192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07765" y="31017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084306" y="30105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860847" y="29172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637388" y="28260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37379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150337" y="48962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926878" y="46204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46470" y="43223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23011" y="35629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9552" y="38069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76093" y="14780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9552" y="34717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76093" y="33784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52634" y="32872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29175" y="31960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05716" y="31048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082257" y="30136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858798" y="29203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635339" y="28291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373077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149618" y="48998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926159" y="4624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45751" y="43259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22292" y="3566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833" y="38105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75374" y="14816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8833" y="34754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75374" y="3382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51914" y="32908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28455" y="31996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04996" y="31084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081537" y="3017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858078" y="29239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634619" y="28327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37379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150337" y="49034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926878" y="4627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46470" y="43295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23011" y="35702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9552" y="38141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76093" y="14853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9552" y="34790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76093" y="33857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52634" y="32945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29175" y="32033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05716" y="31120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082257" y="30208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858798" y="29275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35339" y="28363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375845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152386" y="49065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928927" y="46307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48519" y="43326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25060" y="35732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1601" y="38172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78142" y="14883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1601" y="34820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78142" y="33887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754683" y="32975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31224" y="32063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307765" y="31151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084306" y="3023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860847" y="29306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637388" y="28394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37891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155453" y="49085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931994" y="46328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51586" y="4334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28127" y="35753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4668" y="38192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1209" y="14904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4668" y="34841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1209" y="33908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757750" y="32996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34291" y="32084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310832" y="31172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087373" y="30260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863914" y="2932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640455" y="28414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382530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159071" y="49092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935612" y="46335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55204" y="43353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31745" y="35760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8286" y="38199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84826" y="14911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8286" y="34848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84826" y="33915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761367" y="33003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37908" y="32091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314449" y="31179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090990" y="30267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867531" y="29334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644072" y="28422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38614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162688" y="49085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939229" y="46328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58821" y="4334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35362" y="35753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903" y="38192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88444" y="14904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1903" y="34841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88444" y="33908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764985" y="32996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541526" y="32084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318067" y="31172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094608" y="30260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871149" y="2932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647689" y="28414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389214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165755" y="49065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942296" y="46307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61888" y="43326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38429" y="35732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970" y="38172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1511" y="14883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4970" y="34820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91511" y="33887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68052" y="32975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44593" y="32063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21133" y="31151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097674" y="3023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874215" y="29306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650756" y="28394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391263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167804" y="49034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944345" y="46277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63937" y="43295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40478" y="35702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7019" y="38141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993560" y="14853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7019" y="34790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993560" y="33857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770101" y="32945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7546642" y="32033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323183" y="31120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099724" y="30208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876264" y="29275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0652805" y="28363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39198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168524" y="48998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945064" y="4624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3664657" y="43259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4441198" y="3566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738" y="38105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994279" y="14816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7738" y="34754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994279" y="3382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770820" y="32908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7547361" y="31996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8323902" y="31084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100443" y="3017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876984" y="29239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0653525" y="28327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38253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732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159071" y="48998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766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935612" y="4624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896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3655204" y="43259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1,025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4431745" y="35666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1,383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8286" y="38105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1,268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84826" y="14816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2,366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8286" y="34754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84826" y="33820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1,470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761367" y="32908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1,513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537908" y="31996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1,556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8314449" y="31084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1,599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090990" y="30172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1,642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867531" y="29239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1,686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10644072" y="28327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1,729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81765" y="541372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81765" y="498952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54374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411954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69535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271156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84696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42276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2,000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199856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2,200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157437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2,400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6" name="tx32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7" name="pl327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8" name="pt328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9" name="pl329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0" name="pg330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1" name="tx331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805887"/>
              <a:ext cx="2269554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K-12 Special Admits | Desert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8269061" y="6354211"/>
              <a:ext cx="3009108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122SD: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2764465"/>
            <a:ext cx="9144000" cy="786809"/>
          </a:xfrm>
        </p:spPr>
        <p:txBody>
          <a:bodyPr/>
          <a:lstStyle/>
          <a:p>
            <a:pPr algn="l" marL="0" marR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cap="none" sz="4400" i="0" b="1" u="none">
                <a:solidFill>
                  <a:srgbClr val="002F6D">
                    <a:alpha val="100000"/>
                  </a:srgbClr>
                </a:solidFill>
                <a:latin typeface="Source Sans Pro"/>
                <a:cs typeface="Source Sans Pro"/>
                <a:ea typeface="Source Sans Pro"/>
                <a:sym typeface="Source Sans Pro"/>
              </a:rPr>
              <a:t>Goal 1: Equity in Access</a:t>
            </a:r>
          </a:p>
        </p:txBody>
      </p:sp>
      <p:sp>
        <p:nvSpPr>
          <p:cNvPr id="3" name=""/>
          <p:cNvSpPr>
            <a:spLocks noGrp="1"/>
          </p:cNvSpPr>
          <p:nvPr>
            <p:ph/>
          </p:nvPr>
        </p:nvSpPr>
        <p:spPr>
          <a:xfrm>
            <a:off x="1527048" y="3474720"/>
            <a:ext cx="9144000" cy="1371600"/>
          </a:xfrm>
        </p:spPr>
        <p:txBody>
          <a:bodyPr/>
          <a:lstStyle/>
          <a:p>
            <a:pPr algn="l" marL="0" marR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cap="none" sz="2800" i="0" b="0" u="none">
                <a:solidFill>
                  <a:srgbClr val="53575A">
                    <a:alpha val="100000"/>
                  </a:srgbClr>
                </a:solidFill>
                <a:latin typeface="Source Sans Pro"/>
                <a:cs typeface="Source Sans Pro"/>
                <a:ea typeface="Source Sans Pro"/>
                <a:sym typeface="Source Sans Pro"/>
              </a:rPr>
              <a:t>Increase with equity the number of students attending a California Community College, with particular emphasis on the number of underserved Californians.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2764465"/>
            <a:ext cx="9144000" cy="786809"/>
          </a:xfrm>
        </p:spPr>
        <p:txBody>
          <a:bodyPr/>
          <a:lstStyle/>
          <a:p>
            <a:pPr algn="l" marL="0" marR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cap="none" sz="4400" i="0" b="1" u="none">
                <a:solidFill>
                  <a:srgbClr val="002F6D">
                    <a:alpha val="100000"/>
                  </a:srgbClr>
                </a:solidFill>
                <a:latin typeface="Source Sans Pro"/>
                <a:cs typeface="Source Sans Pro"/>
                <a:ea typeface="Source Sans Pro"/>
                <a:sym typeface="Source Sans Pro"/>
              </a:rPr>
              <a:t>Goal 2: Equity in Success</a:t>
            </a:r>
          </a:p>
        </p:txBody>
      </p:sp>
      <p:sp>
        <p:nvSpPr>
          <p:cNvPr id="3" name=""/>
          <p:cNvSpPr>
            <a:spLocks noGrp="1"/>
          </p:cNvSpPr>
          <p:nvPr>
            <p:ph/>
          </p:nvPr>
        </p:nvSpPr>
        <p:spPr>
          <a:xfrm>
            <a:off x="1527048" y="3474720"/>
            <a:ext cx="9144000" cy="1371600"/>
          </a:xfrm>
        </p:spPr>
        <p:txBody>
          <a:bodyPr/>
          <a:lstStyle/>
          <a:p>
            <a:pPr algn="l" marL="0" marR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cap="none" sz="2800" i="0" b="0" u="none">
                <a:solidFill>
                  <a:srgbClr val="53575A">
                    <a:alpha val="100000"/>
                  </a:srgbClr>
                </a:solidFill>
                <a:latin typeface="Source Sans Pro"/>
                <a:cs typeface="Source Sans Pro"/>
                <a:ea typeface="Source Sans Pro"/>
                <a:sym typeface="Source Sans Pro"/>
              </a:rPr>
              <a:t>Increase with equity, the number of California Community College students who complete a meaningful educational outcome.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3063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80515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30394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80274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30153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280033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29912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179792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129672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493753" y="2670021"/>
              <a:ext cx="4659245" cy="2506024"/>
            </a:xfrm>
            <a:custGeom>
              <a:avLst/>
              <a:pathLst>
                <a:path w="4659245" h="2506024">
                  <a:moveTo>
                    <a:pt x="0" y="2506024"/>
                  </a:moveTo>
                  <a:lnTo>
                    <a:pt x="776540" y="2250409"/>
                  </a:lnTo>
                  <a:lnTo>
                    <a:pt x="1553081" y="816963"/>
                  </a:lnTo>
                  <a:lnTo>
                    <a:pt x="2329622" y="852048"/>
                  </a:lnTo>
                  <a:lnTo>
                    <a:pt x="3106163" y="1092626"/>
                  </a:lnTo>
                  <a:lnTo>
                    <a:pt x="3882704" y="1669012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99917" y="1797924"/>
              <a:ext cx="6212327" cy="1964723"/>
            </a:xfrm>
            <a:custGeom>
              <a:avLst/>
              <a:pathLst>
                <a:path w="6212327" h="1964723">
                  <a:moveTo>
                    <a:pt x="0" y="1964723"/>
                  </a:moveTo>
                  <a:lnTo>
                    <a:pt x="776540" y="1719132"/>
                  </a:lnTo>
                  <a:lnTo>
                    <a:pt x="1553081" y="1473542"/>
                  </a:lnTo>
                  <a:lnTo>
                    <a:pt x="2329622" y="1227951"/>
                  </a:lnTo>
                  <a:lnTo>
                    <a:pt x="3106163" y="982361"/>
                  </a:lnTo>
                  <a:lnTo>
                    <a:pt x="3882704" y="736771"/>
                  </a:lnTo>
                  <a:lnTo>
                    <a:pt x="4659245" y="491180"/>
                  </a:lnTo>
                  <a:lnTo>
                    <a:pt x="5435786" y="245590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211592" y="486172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88133" y="342828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764674" y="346336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541214" y="370394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317755" y="428033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94296" y="261131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541214" y="370394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317755" y="345835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94296" y="321276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70837" y="296717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47378" y="272158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423919" y="247599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200460" y="223040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77001" y="198481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53542" y="173922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334314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110855" y="46881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87396" y="32546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63937" y="32897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40478" y="3530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7019" y="41067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993560" y="24377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7019" y="32847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3560" y="30391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70101" y="279531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46642" y="25479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23183" y="23024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099724" y="20568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876264" y="18112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652805" y="15656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332265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108806" y="46850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85347" y="32516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61888" y="32867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38429" y="35272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970" y="41036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1511" y="24346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970" y="32816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1511" y="30361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768052" y="2792250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544593" y="25449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21133" y="22993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097674" y="20537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874215" y="1808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650756" y="15625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329198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105739" y="46830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82280" y="32495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58821" y="32846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35362" y="35252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903" y="41016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88444" y="24326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903" y="32796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88444" y="30340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764985" y="279020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541526" y="25428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18067" y="22972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094608" y="20516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871149" y="18061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647689" y="15605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325581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102122" y="46823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78663" y="32488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55204" y="32839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31745" y="35245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8286" y="41009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84826" y="24318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8286" y="32789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84826" y="30333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761367" y="278948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37908" y="25421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14449" y="22965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090990" y="20509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867531" y="18053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644072" y="15597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321963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98504" y="46830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75045" y="32495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51586" y="32846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28127" y="35252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4668" y="41016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1209" y="24326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4668" y="32796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1209" y="30340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57750" y="279020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34291" y="25428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10832" y="22972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087373" y="20516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863914" y="18061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640455" y="15605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318897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095438" y="46850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71979" y="32516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48519" y="32867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25060" y="35272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1601" y="41036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78142" y="24346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1601" y="32816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78142" y="30361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754683" y="2792250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31224" y="25449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07765" y="22993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084306" y="20537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860847" y="18081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637388" y="15625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316848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93389" y="46881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69929" y="32546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46470" y="32897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23011" y="3530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9552" y="41067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76093" y="24377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9552" y="32847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76093" y="30391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752634" y="279531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29175" y="25479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05716" y="23024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082257" y="20568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858798" y="18112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635339" y="15656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316128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92669" y="46917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69210" y="32583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45751" y="32933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22292" y="35339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833" y="41103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75374" y="24413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833" y="32883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75374" y="30427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51914" y="279893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28455" y="25516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04996" y="2306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081537" y="20604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858078" y="18148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634619" y="15692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316848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93389" y="46953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69929" y="32619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46470" y="32970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23011" y="3537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9552" y="41139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76093" y="24449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9552" y="32919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76093" y="30464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52634" y="280255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29175" y="25552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05716" y="23096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082257" y="20640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858798" y="18184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635339" y="15728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318897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95438" y="46984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71979" y="32649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48519" y="33000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25060" y="3540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1601" y="41170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78142" y="24480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1601" y="32950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78142" y="30494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54683" y="280561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31224" y="25582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07765" y="23127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084306" y="20671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860847" y="18215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37388" y="15759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321963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98504" y="47004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75045" y="32670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51586" y="33021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28127" y="3542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4668" y="41190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1209" y="24500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4668" y="32971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1209" y="30515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757750" y="280766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34291" y="25603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10832" y="23147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087373" y="20691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863914" y="18235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640455" y="15779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325581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102122" y="47012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78663" y="32677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55204" y="33028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31745" y="35434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8286" y="41198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84826" y="24507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8286" y="32978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84826" y="30522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761367" y="280838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37908" y="25610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14449" y="23154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090990" y="20698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867531" y="18242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644072" y="15787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329198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105739" y="47004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82280" y="32670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58821" y="33021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35362" y="3542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903" y="41190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88444" y="24500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903" y="32971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88444" y="30515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64985" y="280766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41526" y="25603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18067" y="23147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094608" y="20691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871149" y="18235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647689" y="15779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332265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108806" y="46984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885347" y="32649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61888" y="33000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38429" y="3540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970" y="41170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1511" y="24480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970" y="32950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1511" y="30494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768052" y="280561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544593" y="25582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21133" y="23127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097674" y="20671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874215" y="18215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650756" y="15759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334314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110855" y="46953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887396" y="32619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63937" y="32970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40478" y="3537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7019" y="41139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993560" y="24449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7019" y="32919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993560" y="30464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70101" y="2802552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46642" y="25552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23183" y="23096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099724" y="20640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876264" y="18184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652805" y="15728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335034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111575" y="46917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88116" y="32583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64657" y="32933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41198" y="35339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738" y="41103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994279" y="24413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738" y="32883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994279" y="30427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770820" y="279893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547361" y="25516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23902" y="2306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00443" y="20604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876984" y="18148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653525" y="15692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325581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102122" y="46917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1,077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878663" y="32583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1,363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55204" y="32933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31745" y="353397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1,308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8286" y="41103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1,193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84826" y="24413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1,526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8286" y="32883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1,357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84826" y="30427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761367" y="279893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1,455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37908" y="25516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1,504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14449" y="2306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1,553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090990" y="20604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1,602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867531" y="18148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1,651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644072" y="15692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524247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74127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24006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73886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23765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73645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23524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173404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1,700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23283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1,800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123183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Overall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17604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87017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5643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125844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t9"/>
            <p:cNvSpPr/>
            <p:nvPr/>
          </p:nvSpPr>
          <p:spPr>
            <a:xfrm>
              <a:off x="6011683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6004970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1" name="tx11"/>
            <p:cNvSpPr/>
            <p:nvPr/>
          </p:nvSpPr>
          <p:spPr>
            <a:xfrm>
              <a:off x="6002920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2" name="tx12"/>
            <p:cNvSpPr/>
            <p:nvPr/>
          </p:nvSpPr>
          <p:spPr>
            <a:xfrm>
              <a:off x="5999854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3" name="tx13"/>
            <p:cNvSpPr/>
            <p:nvPr/>
          </p:nvSpPr>
          <p:spPr>
            <a:xfrm>
              <a:off x="5996236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4" name="tx14"/>
            <p:cNvSpPr/>
            <p:nvPr/>
          </p:nvSpPr>
          <p:spPr>
            <a:xfrm>
              <a:off x="5992619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5" name="tx15"/>
            <p:cNvSpPr/>
            <p:nvPr/>
          </p:nvSpPr>
          <p:spPr>
            <a:xfrm>
              <a:off x="5989552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6" name="tx16"/>
            <p:cNvSpPr/>
            <p:nvPr/>
          </p:nvSpPr>
          <p:spPr>
            <a:xfrm>
              <a:off x="5987503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5986783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5987503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5989552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5992619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5996236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5999854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6002920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6004970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6005689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5996236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681689" y="5136802"/>
              <a:ext cx="130302" cy="8077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681689" y="3830936"/>
              <a:ext cx="130302" cy="8077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681689" y="2525069"/>
              <a:ext cx="130302" cy="8077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681689" y="1219203"/>
              <a:ext cx="130302" cy="8077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1" name="pl31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" name="pl32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" name="pl33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4" name="pl34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5" name="pl35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6" name="pl36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7" name="pl37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8" name="pl38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9" name="pl39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0" name="pl40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1" name="pl41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2" name="pl42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3" name="pl43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4" name="pl44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5" name="tx45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59" name="tx59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60" name="pl60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1" name="pt61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2" name="pl62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63" name="pg63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64" name="tx64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0462" y="805887"/>
              <a:ext cx="391984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American Indian/Alaska Native | Desert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72574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59999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47425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134850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1336037" y="1798804"/>
              <a:ext cx="4734348" cy="3377240"/>
            </a:xfrm>
            <a:custGeom>
              <a:avLst/>
              <a:pathLst>
                <a:path w="4734348" h="3377240">
                  <a:moveTo>
                    <a:pt x="0" y="2701792"/>
                  </a:moveTo>
                  <a:lnTo>
                    <a:pt x="789058" y="1125746"/>
                  </a:lnTo>
                  <a:lnTo>
                    <a:pt x="1578116" y="0"/>
                  </a:lnTo>
                  <a:lnTo>
                    <a:pt x="2367174" y="2701792"/>
                  </a:lnTo>
                  <a:lnTo>
                    <a:pt x="3156232" y="3377240"/>
                  </a:lnTo>
                  <a:lnTo>
                    <a:pt x="3945290" y="225149"/>
                  </a:lnTo>
                  <a:lnTo>
                    <a:pt x="4734348" y="675448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492269" y="3599999"/>
              <a:ext cx="6312464" cy="1576045"/>
            </a:xfrm>
            <a:custGeom>
              <a:avLst/>
              <a:pathLst>
                <a:path w="6312464" h="1576045">
                  <a:moveTo>
                    <a:pt x="0" y="1576045"/>
                  </a:moveTo>
                  <a:lnTo>
                    <a:pt x="789058" y="1350896"/>
                  </a:lnTo>
                  <a:lnTo>
                    <a:pt x="1578116" y="1125746"/>
                  </a:lnTo>
                  <a:lnTo>
                    <a:pt x="2367174" y="900597"/>
                  </a:lnTo>
                  <a:lnTo>
                    <a:pt x="3156232" y="900597"/>
                  </a:lnTo>
                  <a:lnTo>
                    <a:pt x="3945290" y="675448"/>
                  </a:lnTo>
                  <a:lnTo>
                    <a:pt x="4734348" y="450298"/>
                  </a:lnTo>
                  <a:lnTo>
                    <a:pt x="5523406" y="225149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277334" y="444189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066392" y="28658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855450" y="174010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644508" y="444189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433567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222625" y="196525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6011683" y="241555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4433567" y="511734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5222625" y="489219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011683" y="466704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800741" y="444189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7589799" y="444189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8378857" y="421674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167915" y="399159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956973" y="376644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10746031" y="354129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tx27"/>
            <p:cNvSpPr/>
            <p:nvPr/>
          </p:nvSpPr>
          <p:spPr>
            <a:xfrm>
              <a:off x="1270621" y="4292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059679" y="2716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848737" y="15910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37795" y="4292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2685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5911" y="1816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6004970" y="22665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5911" y="47449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004970" y="45180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794028" y="4292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7583086" y="4292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8372144" y="406946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161202" y="3842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950260" y="3617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0739318" y="3392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268572" y="4289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057630" y="2713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846688" y="15880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3635746" y="4289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24804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13862" y="18131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6002920" y="22634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3862" y="47418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002920" y="45149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791979" y="4289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7581037" y="4289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8370095" y="406639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159153" y="38395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948211" y="3614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0737269" y="33892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265505" y="4287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054563" y="27117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843621" y="15859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3632679" y="4287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2173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210796" y="18111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999854" y="22614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0796" y="47397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999854" y="45129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6788912" y="4287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7577970" y="4287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8367028" y="406434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156086" y="38374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945144" y="36123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0734202" y="33871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261888" y="42870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050946" y="2710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840004" y="15852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3629062" y="42870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4418120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207178" y="18103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996236" y="22606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178" y="47390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996236" y="45121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6785294" y="42870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7574352" y="42870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8363411" y="40636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152469" y="3836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941527" y="36115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0730585" y="33864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258270" y="4287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047328" y="27117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836386" y="15859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3625444" y="4287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4414503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203561" y="18111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992619" y="22614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3561" y="47397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992619" y="45129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6781677" y="4287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7570735" y="4287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8359793" y="406434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148851" y="38374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937909" y="36123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0726967" y="33871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255203" y="4289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044261" y="2713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833320" y="15880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3622378" y="4289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4411436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200494" y="18131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989552" y="22634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0494" y="47418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989552" y="45149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6778610" y="4289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7567668" y="42898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8356726" y="406639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145785" y="38395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934843" y="3614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0723901" y="33892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253154" y="4292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042212" y="2716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831270" y="15910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3620329" y="4292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4409387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198445" y="18162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987503" y="22665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8445" y="47449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987503" y="45180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776561" y="4292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7565619" y="4292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8354677" y="406946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143735" y="3842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932793" y="3617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0721852" y="3392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252435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041493" y="2720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830551" y="15946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3619609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440866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197725" y="18198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986783" y="2270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7725" y="47485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986783" y="45216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6775841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7564900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8353958" y="407307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143016" y="3846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932074" y="36210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0721132" y="33958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253154" y="4300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042212" y="27240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831270" y="1598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3620329" y="4300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4409387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198445" y="18234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987503" y="22737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8445" y="47521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987503" y="45252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6776561" y="4300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7565619" y="4300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8354677" y="40766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143735" y="3849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932793" y="36246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0721852" y="3399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255203" y="4303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044261" y="2727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833320" y="16013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3622378" y="4303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4411436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00494" y="18265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989552" y="22768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0494" y="475521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989552" y="45283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6778610" y="4303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7567668" y="4303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8356726" y="407976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145785" y="38528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934843" y="36277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0723901" y="34025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258270" y="4305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047328" y="2729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836386" y="1603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3625444" y="4305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4414503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203561" y="18285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992619" y="2278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3561" y="47572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992619" y="45303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6781677" y="4305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7570735" y="4305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8359793" y="408181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148851" y="38549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937909" y="36297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0726967" y="34046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261888" y="4305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050946" y="2729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840004" y="16041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3629062" y="4305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4418120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207178" y="18293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996236" y="22796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178" y="475797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996236" y="45310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6785294" y="4305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7574352" y="4305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8363411" y="408253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152469" y="38556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941527" y="36304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0730585" y="34053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265505" y="4305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054563" y="2729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843621" y="1603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3632679" y="4305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442173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210796" y="18285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999854" y="2278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0796" y="47572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999854" y="45303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788912" y="4305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7577970" y="4305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8367028" y="408181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156086" y="38549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945144" y="36297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0734202" y="34046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268572" y="4303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057630" y="2727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846688" y="16013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3635746" y="4303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4424804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5213862" y="18265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6002920" y="22768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3862" y="475521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02920" y="45283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791979" y="4303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7581037" y="4303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8370095" y="407976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159153" y="38528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948211" y="36277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0737269" y="34025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270621" y="4300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059679" y="27240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848737" y="1598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3637795" y="4300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442685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15911" y="18234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6004970" y="22737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5911" y="47521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004970" y="45252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794028" y="4300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7583086" y="4300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8372144" y="40766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161202" y="38498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950260" y="36246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0739318" y="3399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271340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060399" y="2720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849457" y="15946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3638515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4427573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16631" y="18198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6005689" y="2270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6631" y="47485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005689" y="45216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794747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7583805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8372864" y="407307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161922" y="3846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950980" y="36210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0740038" y="33958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261888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050946" y="2720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840004" y="15946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3629062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441812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207178" y="18198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996236" y="2270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178" y="47485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996236" y="45216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785294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7574352" y="4296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8363411" y="407307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152469" y="3846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941527" y="36210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10730585" y="33958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468345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355770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243196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130621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86" name="pl286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tx300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4" name="tx31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5" name="pl315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6" name="pt316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7" name="pl317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8" name="pg318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9" name="tx319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805887"/>
              <a:ext cx="1943385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Asian | Desert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91581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61468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31354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1336037" y="2053321"/>
              <a:ext cx="4734348" cy="3122724"/>
            </a:xfrm>
            <a:custGeom>
              <a:avLst/>
              <a:pathLst>
                <a:path w="4734348" h="3122724">
                  <a:moveTo>
                    <a:pt x="0" y="3122724"/>
                  </a:moveTo>
                  <a:lnTo>
                    <a:pt x="789058" y="1040908"/>
                  </a:lnTo>
                  <a:lnTo>
                    <a:pt x="1578116" y="1301135"/>
                  </a:lnTo>
                  <a:lnTo>
                    <a:pt x="2367174" y="0"/>
                  </a:lnTo>
                  <a:lnTo>
                    <a:pt x="3156232" y="1561362"/>
                  </a:lnTo>
                  <a:lnTo>
                    <a:pt x="3945290" y="1821589"/>
                  </a:lnTo>
                  <a:lnTo>
                    <a:pt x="4734348" y="208181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1793094"/>
              <a:ext cx="6312464" cy="1821589"/>
            </a:xfrm>
            <a:custGeom>
              <a:avLst/>
              <a:pathLst>
                <a:path w="6312464" h="1821589">
                  <a:moveTo>
                    <a:pt x="0" y="1821589"/>
                  </a:moveTo>
                  <a:lnTo>
                    <a:pt x="789058" y="1561362"/>
                  </a:lnTo>
                  <a:lnTo>
                    <a:pt x="1578116" y="1301135"/>
                  </a:lnTo>
                  <a:lnTo>
                    <a:pt x="2367174" y="1040908"/>
                  </a:lnTo>
                  <a:lnTo>
                    <a:pt x="3156232" y="1040908"/>
                  </a:lnTo>
                  <a:lnTo>
                    <a:pt x="3945290" y="780681"/>
                  </a:lnTo>
                  <a:lnTo>
                    <a:pt x="4734348" y="520454"/>
                  </a:lnTo>
                  <a:lnTo>
                    <a:pt x="5523406" y="260227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27733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066392" y="30355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329575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199461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355598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22625" y="381620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6011683" y="407643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4433567" y="355598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5222625" y="329575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011683" y="303552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800741" y="277530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7589799" y="277530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8378857" y="251507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167915" y="225484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956973" y="199461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10746031" y="173439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tx26"/>
            <p:cNvSpPr/>
            <p:nvPr/>
          </p:nvSpPr>
          <p:spPr>
            <a:xfrm>
              <a:off x="1270621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59679" y="28882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48737" y="31467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37795" y="18455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26853" y="3406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5911" y="36689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6004970" y="39274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31467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28882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94028" y="26262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83086" y="26262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72144" y="23660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61202" y="21058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50260" y="18455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739318" y="15853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6857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57630" y="288517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46688" y="3143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35746" y="1842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24804" y="34038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36658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3924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3862" y="3143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002920" y="288517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91979" y="26232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81037" y="26232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70095" y="23629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59153" y="2102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48211" y="1842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737269" y="15823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6550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54563" y="28831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3621" y="3141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32679" y="18404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21737" y="34018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0796" y="366380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9854" y="39222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0796" y="3141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28831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88912" y="26211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77970" y="26211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67028" y="23609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56086" y="21007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945144" y="18404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734202" y="1580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261888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050946" y="288240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40004" y="31408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29062" y="18397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18120" y="34011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7178" y="36630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996236" y="39215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178" y="31408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96236" y="288240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785294" y="26204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7574352" y="26204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8363411" y="23602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152469" y="2099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941527" y="18397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0730585" y="15795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5827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47328" y="28831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36386" y="3141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25444" y="18404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14503" y="34018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3561" y="366380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992619" y="39222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561" y="3141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92619" y="28831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781677" y="26211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7570735" y="26211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8359793" y="23609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148851" y="21007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937909" y="18404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0726967" y="1580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25520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044261" y="288517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33320" y="3143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22378" y="1842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11436" y="34038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00494" y="36658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989552" y="3924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3143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288517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778610" y="26232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7567668" y="26232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8356726" y="23629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145785" y="2102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934843" y="1842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0723901" y="15823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5315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42212" y="28882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31270" y="31467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20329" y="18455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09387" y="3406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198445" y="36689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987503" y="39274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31467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28882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76561" y="26262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65619" y="26262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54677" y="23660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43735" y="21058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932793" y="18455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721852" y="15853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25243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041493" y="28918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830551" y="31503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3619609" y="1849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4408667" y="34105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197725" y="367254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986783" y="3931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31503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86783" y="28918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775841" y="26298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7564900" y="26298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8353958" y="23696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143016" y="21094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932074" y="1849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0721132" y="15889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25315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042212" y="289547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831270" y="3153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3620329" y="1852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4409387" y="34141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198445" y="36761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987503" y="39346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8445" y="3153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7503" y="289547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776561" y="26335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7565619" y="26335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8354677" y="23732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9143735" y="21130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932793" y="1852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10721852" y="15926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25520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2044261" y="28985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833320" y="31570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3622378" y="18559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4411436" y="3417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0494" y="36792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989552" y="39377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0494" y="31570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9552" y="28985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778610" y="26365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7567668" y="26365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8356726" y="2376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9145785" y="2116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934843" y="18559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10723901" y="15956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25827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2047328" y="29005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836386" y="31590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3625444" y="18579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4414503" y="34193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5203561" y="368127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992619" y="39397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3561" y="31590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2619" y="29005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781677" y="26386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7570735" y="26386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8359793" y="23784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148851" y="2118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937909" y="18579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0726967" y="159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261888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2050946" y="29013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840004" y="31598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3629062" y="1858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4418120" y="34200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5207178" y="368199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996236" y="39404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178" y="31598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6236" y="29013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785294" y="26393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7574352" y="26393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8363411" y="2379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9152469" y="21188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941527" y="1858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10730585" y="15984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26550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054563" y="29005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843621" y="31590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3632679" y="18579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4421737" y="34193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5210796" y="368127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999854" y="39397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0796" y="31590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9854" y="29005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788912" y="26386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7577970" y="26386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8367028" y="23784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156086" y="2118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945144" y="18579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10734202" y="159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26857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057630" y="28985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846688" y="31570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3635746" y="18559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4424804" y="34172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5213862" y="36792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6002920" y="39377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3862" y="31570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2920" y="28985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791979" y="26365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7581037" y="26365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8370095" y="2376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159153" y="2116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948211" y="18559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0737269" y="15956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270621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059679" y="289547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848737" y="3153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3637795" y="1852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4426853" y="34141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5215911" y="36761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6004970" y="39346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5911" y="3153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4970" y="289547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94028" y="26335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83086" y="26335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72144" y="23732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61202" y="21130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50260" y="1852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739318" y="15926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27134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60399" y="28918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49457" y="31503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38515" y="1849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27573" y="34105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16631" y="367254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6005689" y="3931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6631" y="31503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005689" y="28918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94747" y="26298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83805" y="26298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72864" y="23696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61922" y="21094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950980" y="1849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740038" y="15889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26188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2050946" y="28918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840004" y="31503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3629062" y="1849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4418120" y="34105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5207178" y="367254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996236" y="3931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178" y="31503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96236" y="28918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785294" y="26298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7574352" y="26298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8363411" y="23696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9152469" y="21094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941527" y="1849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10730585" y="15889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689" y="487352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357239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227125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84" name="pl284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tx298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2" name="tx31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3" name="pl313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t314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6" name="pg316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7" name="tx317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20462" y="805887"/>
              <a:ext cx="354401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Black or African American | Desert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48037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9587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43704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1336037" y="1828379"/>
              <a:ext cx="4734348" cy="3347666"/>
            </a:xfrm>
            <a:custGeom>
              <a:avLst/>
              <a:pathLst>
                <a:path w="4734348" h="3347666">
                  <a:moveTo>
                    <a:pt x="0" y="2738999"/>
                  </a:moveTo>
                  <a:lnTo>
                    <a:pt x="789058" y="1521666"/>
                  </a:lnTo>
                  <a:lnTo>
                    <a:pt x="1578116" y="1825999"/>
                  </a:lnTo>
                  <a:lnTo>
                    <a:pt x="2367174" y="608666"/>
                  </a:lnTo>
                  <a:lnTo>
                    <a:pt x="3156232" y="3347666"/>
                  </a:lnTo>
                  <a:lnTo>
                    <a:pt x="3945290" y="2738999"/>
                  </a:lnTo>
                  <a:lnTo>
                    <a:pt x="4734348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3350045"/>
              <a:ext cx="6312464" cy="1825999"/>
            </a:xfrm>
            <a:custGeom>
              <a:avLst/>
              <a:pathLst>
                <a:path w="6312464" h="1825999">
                  <a:moveTo>
                    <a:pt x="0" y="1825999"/>
                  </a:moveTo>
                  <a:lnTo>
                    <a:pt x="789058" y="1521666"/>
                  </a:lnTo>
                  <a:lnTo>
                    <a:pt x="1578116" y="1521666"/>
                  </a:lnTo>
                  <a:lnTo>
                    <a:pt x="2367174" y="1217333"/>
                  </a:lnTo>
                  <a:lnTo>
                    <a:pt x="3156232" y="912999"/>
                  </a:lnTo>
                  <a:lnTo>
                    <a:pt x="3945290" y="608666"/>
                  </a:lnTo>
                  <a:lnTo>
                    <a:pt x="4734348" y="304333"/>
                  </a:lnTo>
                  <a:lnTo>
                    <a:pt x="5523406" y="304333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277334" y="45086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066392" y="3291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35956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2378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22625" y="45086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6011683" y="176967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4433567" y="511734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5222625" y="481300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011683" y="481300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800741" y="450867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7589799" y="4204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8378857" y="390000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167915" y="359567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956973" y="359567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10746031" y="329134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tx26"/>
            <p:cNvSpPr/>
            <p:nvPr/>
          </p:nvSpPr>
          <p:spPr>
            <a:xfrm>
              <a:off x="1270621" y="4359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59679" y="31440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48737" y="3446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37795" y="2229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26853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5911" y="4359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6004970" y="1620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46657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46657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94028" y="4359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83086" y="4057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72144" y="3750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61202" y="3446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50260" y="3446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739318" y="31440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68572" y="43565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57630" y="31409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46688" y="3443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35746" y="2226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24804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43565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1617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3862" y="46626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002920" y="46626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91979" y="43565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81037" y="40539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70095" y="37479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59153" y="3443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48211" y="3443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737269" y="31409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65505" y="4354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54563" y="31389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3621" y="3441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32679" y="2224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21737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0796" y="4354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9854" y="1615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0796" y="46606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46606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88912" y="4354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77970" y="4051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67028" y="37458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56086" y="3441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945144" y="3441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734202" y="31389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261888" y="43538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050946" y="3138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40004" y="34408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29062" y="2223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18120" y="4964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7178" y="43538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996236" y="16148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178" y="46598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96236" y="46598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785294" y="43538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7574352" y="4051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8363411" y="37451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152469" y="34408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941527" y="34408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0730585" y="3138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58270" y="4354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47328" y="31389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36386" y="3441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25444" y="2224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14503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3561" y="4354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992619" y="1615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561" y="46606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92619" y="46606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781677" y="4354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7570735" y="4051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8359793" y="37458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148851" y="3441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937909" y="3441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0726967" y="31389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255203" y="43565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044261" y="31409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33320" y="3443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22378" y="2226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11436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00494" y="43565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989552" y="1617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46626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46626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778610" y="43565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7567668" y="40539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8356726" y="37479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145785" y="3443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934843" y="3443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0723901" y="31409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53154" y="4359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42212" y="31440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31270" y="3446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20329" y="2229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09387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198445" y="4359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987503" y="16206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46657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46657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76561" y="4359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65619" y="4057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54677" y="3750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43735" y="3446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932793" y="3446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721852" y="31440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252435" y="4363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041493" y="3147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830551" y="345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3619609" y="22329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4408667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197725" y="4363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986783" y="1624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46693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86783" y="46693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775841" y="4363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7564900" y="4060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8353958" y="37546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143016" y="345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932074" y="345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0721132" y="3147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253154" y="4366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042212" y="3151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831270" y="3453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3620329" y="2236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4409387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198445" y="4366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987503" y="16278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8445" y="46729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7503" y="46729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776561" y="4366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7565619" y="4064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8354677" y="3758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9143735" y="3453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932793" y="3453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10721852" y="3151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255203" y="4369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2044261" y="3154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833320" y="3456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3622378" y="2239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4411436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0494" y="4369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989552" y="1630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0494" y="46760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9552" y="46760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778610" y="4369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7567668" y="4067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8356726" y="37612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9145785" y="3456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934843" y="3456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10723901" y="3154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258270" y="4372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2047328" y="3156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836386" y="345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3625444" y="2241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4414503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5203561" y="4372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992619" y="1633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3561" y="46780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2619" y="46780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781677" y="4372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7570735" y="4069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8359793" y="37633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148851" y="345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937909" y="345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0726967" y="3156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261888" y="43727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2050946" y="3157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840004" y="34597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3629062" y="2242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4418120" y="4983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5207178" y="43727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996236" y="16337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178" y="467879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6236" y="467879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785294" y="43727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7574352" y="4070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8363411" y="37640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9152469" y="34597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941527" y="34597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10730585" y="3157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265505" y="4372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054563" y="3156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843621" y="345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3632679" y="2241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4421737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5210796" y="4372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999854" y="1633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0796" y="46780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9854" y="46780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788912" y="4372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7577970" y="4069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8367028" y="37633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156086" y="345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945144" y="345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10734202" y="3156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268572" y="4369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057630" y="3154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846688" y="3456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3635746" y="2239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4424804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5213862" y="4369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6002920" y="1630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3862" y="46760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2920" y="46760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791979" y="4369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7581037" y="4067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8370095" y="37612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159153" y="3456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948211" y="3456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0737269" y="3154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270621" y="4366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059679" y="3151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848737" y="3453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3637795" y="2236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4426853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5215911" y="4366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6004970" y="16278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5911" y="46729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4970" y="46729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94028" y="4366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83086" y="4064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72144" y="3758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61202" y="3453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50260" y="3453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739318" y="3151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271340" y="4363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60399" y="3147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49457" y="345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38515" y="22329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27573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16631" y="4363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6005689" y="1624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6631" y="46693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005689" y="46693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94747" y="4363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83805" y="4060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72864" y="37546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61922" y="345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950980" y="345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740038" y="3147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261888" y="4363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2050946" y="3147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840004" y="345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3629062" y="22329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4418120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5207178" y="4363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996236" y="1624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178" y="46693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96236" y="46693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785294" y="4363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7574352" y="4060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8363411" y="37546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9152469" y="345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941527" y="345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10730585" y="3147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689" y="543808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391642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239475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84" name="pl284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tx298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2" name="tx31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3" name="pl313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t314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6" name="pg316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7" name="tx317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20462" y="805887"/>
              <a:ext cx="206188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Filipino | Desert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20075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58303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396530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34758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272986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211213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149441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2" name="pl12"/>
            <p:cNvSpPr/>
            <p:nvPr/>
          </p:nvSpPr>
          <p:spPr>
            <a:xfrm>
              <a:off x="1493753" y="2606317"/>
              <a:ext cx="4659245" cy="2569727"/>
            </a:xfrm>
            <a:custGeom>
              <a:avLst/>
              <a:pathLst>
                <a:path w="4659245" h="2569727">
                  <a:moveTo>
                    <a:pt x="0" y="2569727"/>
                  </a:moveTo>
                  <a:lnTo>
                    <a:pt x="776540" y="2316461"/>
                  </a:lnTo>
                  <a:lnTo>
                    <a:pt x="1553081" y="982179"/>
                  </a:lnTo>
                  <a:lnTo>
                    <a:pt x="2329622" y="864812"/>
                  </a:lnTo>
                  <a:lnTo>
                    <a:pt x="3106163" y="957470"/>
                  </a:lnTo>
                  <a:lnTo>
                    <a:pt x="3882704" y="1513421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99917" y="1778569"/>
              <a:ext cx="6212327" cy="1785219"/>
            </a:xfrm>
            <a:custGeom>
              <a:avLst/>
              <a:pathLst>
                <a:path w="6212327" h="1785219">
                  <a:moveTo>
                    <a:pt x="0" y="1785219"/>
                  </a:moveTo>
                  <a:lnTo>
                    <a:pt x="776540" y="1562839"/>
                  </a:lnTo>
                  <a:lnTo>
                    <a:pt x="1553081" y="1340458"/>
                  </a:lnTo>
                  <a:lnTo>
                    <a:pt x="2329622" y="1118078"/>
                  </a:lnTo>
                  <a:lnTo>
                    <a:pt x="3106163" y="889521"/>
                  </a:lnTo>
                  <a:lnTo>
                    <a:pt x="3882704" y="667140"/>
                  </a:lnTo>
                  <a:lnTo>
                    <a:pt x="4659245" y="444760"/>
                  </a:lnTo>
                  <a:lnTo>
                    <a:pt x="5435786" y="222380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211592" y="48640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88133" y="352979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764674" y="34124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541214" y="350508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317755" y="406103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6094296" y="254761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4541214" y="350508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5317755" y="328270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094296" y="306032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870837" y="283794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7647378" y="260938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8423919" y="238700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200460" y="216462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977001" y="194224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10753542" y="171986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tx30"/>
            <p:cNvSpPr/>
            <p:nvPr/>
          </p:nvSpPr>
          <p:spPr>
            <a:xfrm>
              <a:off x="1391263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167804" y="471679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944345" y="33807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720886" y="32634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97427" y="33560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73968" y="39120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993560" y="23740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7019" y="31091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993560" y="28867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770101" y="2664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7546642" y="24357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8323183" y="22134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099724" y="19910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876264" y="1768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0652805" y="15462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389214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165755" y="471372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942296" y="33777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718837" y="32603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95378" y="33529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71919" y="3908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91511" y="23709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970" y="31060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1511" y="28836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768052" y="26612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7544593" y="24327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8321133" y="22103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097674" y="19879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874215" y="1765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0650756" y="15432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38614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162688" y="47116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939229" y="33756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715770" y="32582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92311" y="3350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68852" y="39069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88444" y="23689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903" y="31039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88444" y="28816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764985" y="26592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7541526" y="24306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8318067" y="22082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094608" y="19859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871149" y="17635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0647689" y="15411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382530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159071" y="47109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935612" y="33749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712152" y="32575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88693" y="33502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65234" y="39061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84826" y="23681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8286" y="310327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84826" y="28808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761367" y="26585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7537908" y="24299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8314449" y="22075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090990" y="19851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867531" y="17628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0644072" y="15404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37891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155453" y="47116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931994" y="33756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3708535" y="32582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85076" y="3350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61617" y="39069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81209" y="23689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4668" y="31039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1209" y="28816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6757750" y="26592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7534291" y="24306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8310832" y="22082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087373" y="19859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863914" y="17635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0640455" y="15411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375845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152386" y="471372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928927" y="33777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705468" y="32603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82009" y="33529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58550" y="3908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78142" y="23709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1601" y="31060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78142" y="28836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6754683" y="26612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7531224" y="24327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8307765" y="22103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084306" y="19879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860847" y="1765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0637388" y="15432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37379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150337" y="471679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926878" y="33807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3703419" y="32634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79960" y="33560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256501" y="39120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76093" y="23740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9552" y="31091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76093" y="28867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752634" y="26643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7529175" y="24357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8305716" y="22134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082257" y="19910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858798" y="1768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0635339" y="15462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373077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149618" y="47204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926159" y="33843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3702700" y="32670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79240" y="33596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255781" y="39156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75374" y="2377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833" y="31127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75374" y="28903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6751914" y="26679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7528455" y="24394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8304996" y="22170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081537" y="19946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858078" y="17722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0634619" y="15498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37379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150337" y="472402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926878" y="33880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3703419" y="32706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79960" y="33633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256501" y="39192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76093" y="23812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9552" y="31163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76093" y="28939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6752634" y="2671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7529175" y="24430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8305716" y="22206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082257" y="19982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858798" y="17758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0635339" y="15535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375845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152386" y="47270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928927" y="3391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705468" y="32737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82009" y="3366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58550" y="39223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78142" y="23843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1601" y="31194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78142" y="28970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754683" y="2674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7531224" y="24460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8307765" y="22237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084306" y="20013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860847" y="17789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0637388" y="15565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37891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155453" y="472914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931994" y="33931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3708535" y="32757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85076" y="3368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61617" y="3924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81209" y="23863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4668" y="31214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1209" y="28990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757750" y="2676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34291" y="24481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10832" y="22257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087373" y="20033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863914" y="17810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640455" y="15586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382530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159071" y="472986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935612" y="3393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712152" y="32764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88693" y="33691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65234" y="39250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84826" y="23870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8286" y="31221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84826" y="28998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761367" y="26774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37908" y="24488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314449" y="22264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090990" y="20041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867531" y="17817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644072" y="15593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38614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162688" y="472914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939229" y="33931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715770" y="32757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92311" y="3368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68852" y="3924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88444" y="23863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903" y="31214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88444" y="28990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6764985" y="2676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7541526" y="24481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8318067" y="22257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094608" y="20033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871149" y="17810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0647689" y="15586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389214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165755" y="47270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942296" y="3391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3718837" y="32737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95378" y="3366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71919" y="39223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1511" y="23843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970" y="31194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1511" y="28970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768052" y="2674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7544593" y="24460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8321133" y="22237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097674" y="20013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874215" y="17789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0650756" y="15565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391263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167804" y="472402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944345" y="33880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3720886" y="32706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97427" y="33633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73968" y="39192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993560" y="23812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7019" y="31163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993560" y="28939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770101" y="2671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7546642" y="24430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8323183" y="22206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099724" y="19982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876264" y="17758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0652805" y="15535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39198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168524" y="47204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945064" y="33843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3721605" y="32670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98146" y="33596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74687" y="39156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994279" y="2377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738" y="31127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994279" y="28903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770820" y="26679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7547361" y="24394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8323902" y="22170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100443" y="19946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876984" y="17722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0653525" y="15498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38253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704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159071" y="47204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745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935612" y="33843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961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3712152" y="32670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980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88693" y="33596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965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65234" y="39156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84826" y="2377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1,120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8286" y="31127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1,001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84826" y="28903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1,037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761367" y="26679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1,073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7537908" y="24394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8314449" y="22170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1,146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090990" y="19946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1,182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867531" y="17722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1,218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0644072" y="15498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1,254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81765" y="515846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81765" y="454074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781765" y="392301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328370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266598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204825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143053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1,300</a:t>
              </a:r>
            </a:p>
          </p:txBody>
        </p:sp>
        <p:sp>
          <p:nvSpPr>
            <p:cNvPr id="292" name="pl292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tx306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0" name="tx32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1" name="pl321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2" name="pt322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3" name="pl323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4" name="pg324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5" name="tx325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805887"/>
              <a:ext cx="218048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Hispanic | Desert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39031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96177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53324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410470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67616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24763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81909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39056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96202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153348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398226" y="2476268"/>
              <a:ext cx="4704734" cy="2699777"/>
            </a:xfrm>
            <a:custGeom>
              <a:avLst/>
              <a:pathLst>
                <a:path w="4704734" h="2699777">
                  <a:moveTo>
                    <a:pt x="0" y="1842705"/>
                  </a:moveTo>
                  <a:lnTo>
                    <a:pt x="784122" y="1842705"/>
                  </a:lnTo>
                  <a:lnTo>
                    <a:pt x="1568244" y="0"/>
                  </a:lnTo>
                  <a:lnTo>
                    <a:pt x="2352367" y="1414169"/>
                  </a:lnTo>
                  <a:lnTo>
                    <a:pt x="3136489" y="2099827"/>
                  </a:lnTo>
                  <a:lnTo>
                    <a:pt x="3920612" y="2699777"/>
                  </a:lnTo>
                  <a:lnTo>
                    <a:pt x="4704734" y="342828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534716" y="1876317"/>
              <a:ext cx="6272979" cy="2699777"/>
            </a:xfrm>
            <a:custGeom>
              <a:avLst/>
              <a:pathLst>
                <a:path w="6272979" h="2699777">
                  <a:moveTo>
                    <a:pt x="0" y="2699777"/>
                  </a:moveTo>
                  <a:lnTo>
                    <a:pt x="784122" y="2356948"/>
                  </a:lnTo>
                  <a:lnTo>
                    <a:pt x="1568244" y="2014119"/>
                  </a:lnTo>
                  <a:lnTo>
                    <a:pt x="2352367" y="1671290"/>
                  </a:lnTo>
                  <a:lnTo>
                    <a:pt x="3136489" y="1371315"/>
                  </a:lnTo>
                  <a:lnTo>
                    <a:pt x="3920612" y="1028486"/>
                  </a:lnTo>
                  <a:lnTo>
                    <a:pt x="4704734" y="685657"/>
                  </a:lnTo>
                  <a:lnTo>
                    <a:pt x="5488857" y="342828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339524" y="426027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123646" y="426027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907769" y="241756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691891" y="383173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476013" y="451739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6044258" y="276039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476013" y="451739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260136" y="417456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44258" y="383173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28381" y="348890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612503" y="318893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396626" y="284610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180748" y="250327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64870" y="216044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48993" y="181761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295736" y="41112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079858" y="41112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63981" y="2268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48103" y="36827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32226" y="43683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6348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0471" y="26113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6348" y="402727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000471" y="36827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784593" y="33398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7568715" y="30399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8352838" y="2697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136960" y="23542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921083" y="20114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0705205" y="167032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293687" y="41081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077809" y="41081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861932" y="22654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46054" y="36796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30177" y="43653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299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8421" y="2608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4299" y="40242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98421" y="36796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782544" y="33368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7566666" y="30368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8350789" y="26940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134911" y="23511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919034" y="20083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0703156" y="166726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290620" y="4106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074743" y="4106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858865" y="22634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42987" y="36775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27110" y="4363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23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95355" y="26062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1232" y="402216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95355" y="36775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779477" y="33347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7563600" y="30347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8347722" y="2691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131844" y="23491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915967" y="20063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0700089" y="166521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287003" y="41054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071125" y="41054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855247" y="22627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39370" y="36768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23492" y="43625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7615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91737" y="26055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7615" y="402144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91737" y="36768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775860" y="33340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559982" y="30340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344105" y="26912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128227" y="23484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912349" y="20055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696472" y="166449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283385" y="4106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067508" y="4106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51630" y="22634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35752" y="36775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19875" y="4363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399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8120" y="26062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3997" y="402216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88120" y="36775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772242" y="33347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7556365" y="30347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340487" y="2691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124610" y="23491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908732" y="20063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0692854" y="166521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280318" y="41081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064441" y="41081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48563" y="22654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32686" y="36796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16808" y="43653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0931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85053" y="2608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0931" y="40242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85053" y="36796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69175" y="33368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53298" y="30368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37420" y="26940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121543" y="23511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905665" y="20083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689788" y="166726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278269" y="41112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062392" y="41112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846514" y="2268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30637" y="36827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14759" y="43683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8881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83004" y="26113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8881" y="402727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83004" y="36827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67126" y="33398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51249" y="30399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35371" y="2697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119494" y="23542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903616" y="20114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687739" y="167032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277550" y="4114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061672" y="4114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845795" y="22721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29917" y="36863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14039" y="43719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16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2284" y="2614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8162" y="403089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2284" y="36863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66407" y="33435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50529" y="30435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34652" y="27006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118774" y="23578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902897" y="20150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687019" y="167394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278269" y="41184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62392" y="41184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46514" y="22757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30637" y="3689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14759" y="43756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8881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3004" y="2618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8881" y="403451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83004" y="3689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67126" y="33471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51249" y="30471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35371" y="2704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119494" y="2361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903616" y="2018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87739" y="16775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280318" y="41215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064441" y="41215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48563" y="22788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32686" y="36930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16808" y="4378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0931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5053" y="26216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0931" y="403757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85053" y="36930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769175" y="33501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53298" y="30502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337420" y="27073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121543" y="23645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905665" y="20217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689788" y="168063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283385" y="4123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067508" y="4123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851630" y="22808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35752" y="36950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19875" y="43807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399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120" y="26237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3997" y="403962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8120" y="36950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772242" y="33522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56365" y="3052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340487" y="27094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124610" y="2366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908732" y="20237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692854" y="16826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287003" y="41243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071125" y="41243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855247" y="22816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39370" y="36957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23492" y="43814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7615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1737" y="26244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7615" y="40403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91737" y="36957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775860" y="33529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59982" y="30529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344105" y="27101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128227" y="2367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912349" y="2024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696472" y="168339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290620" y="4123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074743" y="4123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858865" y="22808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42987" y="36950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27110" y="43807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23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95355" y="26237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1232" y="403962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95355" y="36950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779477" y="33522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563600" y="3052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347722" y="27094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131844" y="2366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915967" y="20237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700089" y="16826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293687" y="41215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077809" y="41215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861932" y="22788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46054" y="36930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30177" y="4378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299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8421" y="26216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4299" y="403757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98421" y="36930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82544" y="33501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66666" y="30502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50789" y="27073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134911" y="23645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919034" y="20217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703156" y="168063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295736" y="41184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079858" y="41184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863981" y="22757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48103" y="3689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32226" y="43756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6348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0471" y="2618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6348" y="403451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000471" y="3689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784593" y="33471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7568715" y="30471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352838" y="2704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136960" y="2361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921083" y="2018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0705205" y="16775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296456" y="4114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080578" y="4114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864700" y="22721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3648823" y="36863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4432945" y="43719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068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001190" y="2614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7068" y="403089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001190" y="36863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785313" y="33435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7569435" y="30435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8353557" y="27006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137680" y="23578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921802" y="20150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0705925" y="167394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287003" y="4114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071125" y="4114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855247" y="22721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258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3639370" y="36863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4423492" y="43719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761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91737" y="2614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7615" y="403089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217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91737" y="36863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775860" y="33435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233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559982" y="30435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8344105" y="27006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128227" y="23578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256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912349" y="20150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10696472" y="167394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534802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91948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49095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406241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63387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20534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77680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34826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191973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149119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280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6" name="tx32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7" name="pl327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8" name="pt328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9" name="pl329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0" name="pg330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1" name="tx331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805887"/>
              <a:ext cx="1953108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White | Desert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17604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75380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433156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390933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348709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862602" y="306485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862602" y="264261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862602" y="222038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862602" y="179814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862602" y="137590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336037" y="2642618"/>
              <a:ext cx="4734348" cy="2533426"/>
            </a:xfrm>
            <a:custGeom>
              <a:avLst/>
              <a:pathLst>
                <a:path w="4734348" h="2533426">
                  <a:moveTo>
                    <a:pt x="0" y="1857846"/>
                  </a:moveTo>
                  <a:lnTo>
                    <a:pt x="789058" y="2533426"/>
                  </a:lnTo>
                  <a:lnTo>
                    <a:pt x="1578116" y="1351161"/>
                  </a:lnTo>
                  <a:lnTo>
                    <a:pt x="2367174" y="253342"/>
                  </a:lnTo>
                  <a:lnTo>
                    <a:pt x="3156232" y="253342"/>
                  </a:lnTo>
                  <a:lnTo>
                    <a:pt x="3945290" y="2111189"/>
                  </a:lnTo>
                  <a:lnTo>
                    <a:pt x="4734348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492269" y="1713695"/>
              <a:ext cx="6312464" cy="1182265"/>
            </a:xfrm>
            <a:custGeom>
              <a:avLst/>
              <a:pathLst>
                <a:path w="6312464" h="1182265">
                  <a:moveTo>
                    <a:pt x="0" y="1182265"/>
                  </a:moveTo>
                  <a:lnTo>
                    <a:pt x="789058" y="1013370"/>
                  </a:lnTo>
                  <a:lnTo>
                    <a:pt x="1578116" y="928923"/>
                  </a:lnTo>
                  <a:lnTo>
                    <a:pt x="2367174" y="760028"/>
                  </a:lnTo>
                  <a:lnTo>
                    <a:pt x="3156232" y="591132"/>
                  </a:lnTo>
                  <a:lnTo>
                    <a:pt x="3945290" y="422237"/>
                  </a:lnTo>
                  <a:lnTo>
                    <a:pt x="4734348" y="253342"/>
                  </a:lnTo>
                  <a:lnTo>
                    <a:pt x="5523406" y="168895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277334" y="444176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066392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855450" y="393507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644508" y="283725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433567" y="283725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222625" y="469510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6011683" y="258391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433567" y="2837258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222625" y="2668363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11683" y="2583916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00741" y="241502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589799" y="224612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378857" y="207723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167915" y="190833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56973" y="182388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46031" y="165499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270621" y="42927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059679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48737" y="37860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37795" y="26917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26853" y="26917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5911" y="45460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4970" y="24348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5911" y="25193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94028" y="22660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83086" y="209884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72144" y="19282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61202" y="17593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50260" y="1674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739318" y="1505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268572" y="42896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057630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46688" y="3782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35746" y="268864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24804" y="268864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3862" y="45430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002920" y="2431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3862" y="2516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791979" y="22629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7581037" y="209577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8370095" y="1925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159153" y="17562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948211" y="16718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0737269" y="15029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265505" y="42876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054563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43621" y="37809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32679" y="26865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21737" y="26865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0796" y="4540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9854" y="24297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0796" y="25142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788912" y="22608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7577970" y="20937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8367028" y="19230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156086" y="17541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945144" y="16697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0734202" y="1500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261888" y="42869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050946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40004" y="37802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29062" y="268587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18120" y="268587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178" y="45402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96236" y="24290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178" y="25135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785294" y="22601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74352" y="20930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63411" y="19223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152469" y="17534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941527" y="1669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730585" y="15001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258270" y="42876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047328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836386" y="37809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625444" y="26865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14503" y="26865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3561" y="4540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992619" y="24297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3561" y="25142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781677" y="22608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7570735" y="20937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8359793" y="19230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148851" y="17541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937909" y="16697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0726967" y="1500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255203" y="42896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0442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33320" y="3782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22378" y="268864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11436" y="268864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45430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2431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0494" y="25162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6778610" y="22629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7567668" y="209577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8356726" y="1925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145785" y="17562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934843" y="16718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0723901" y="15029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253154" y="42927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04221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831270" y="37860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3620329" y="26917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4409387" y="269170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198445" y="45460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987503" y="24348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8445" y="25193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76561" y="22660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65619" y="209884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54677" y="19282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43735" y="17593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932793" y="1674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721852" y="15059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252435" y="4296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041493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830551" y="3789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3619609" y="26953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4408667" y="26953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197725" y="45497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986783" y="24385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2522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6775841" y="2269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7564900" y="21024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8353958" y="1931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9143016" y="17629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932074" y="16784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10721132" y="1509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253154" y="42999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204221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831270" y="37932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3620329" y="26989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4409387" y="26989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5198445" y="45533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987503" y="2442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198445" y="25265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6776561" y="227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7565619" y="21060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8354677" y="19354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9143735" y="17665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9932793" y="16821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10721852" y="151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1255203" y="43030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20442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2833320" y="3796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3622378" y="27020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4411436" y="27020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5200494" y="45563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5989552" y="2445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0494" y="25296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6778610" y="22763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7567668" y="21091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8356726" y="1938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9145785" y="17696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9934843" y="16851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10723901" y="1516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1258270" y="43050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2047328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2836386" y="37984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3625444" y="27040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4414503" y="27040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5203561" y="45584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5992619" y="2447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5203561" y="25316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6781677" y="22783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7570735" y="21111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8359793" y="19405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9148851" y="17716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9937909" y="16872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10726967" y="151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1261888" y="43058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2050946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2840004" y="3799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3629062" y="270477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4418120" y="270477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207178" y="45591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5996236" y="24479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5207178" y="25324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6785294" y="22790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7574352" y="211191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8363411" y="19412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9152469" y="17723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9941527" y="16879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10730585" y="15190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1265505" y="43050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2054563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2843621" y="37984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3632679" y="27040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4421737" y="270405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210796" y="45584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999854" y="2447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5210796" y="25316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6788912" y="22783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7577970" y="21111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8367028" y="19405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156086" y="17716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9945144" y="16872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0734202" y="151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1268572" y="43030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057630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2846688" y="3796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3635746" y="27020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4424804" y="27020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3862" y="45563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002920" y="2445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213862" y="25296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6791979" y="22763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7581037" y="21091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8370095" y="1938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159153" y="17696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948211" y="16851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0737269" y="1516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270621" y="42999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059679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848737" y="37932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3637795" y="26989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4426853" y="26989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5911" y="45533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004970" y="2442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215911" y="25265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94028" y="22732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83086" y="21060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72144" y="19354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161202" y="17665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950260" y="16821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739318" y="151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271340" y="4296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06039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849457" y="3789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38515" y="26953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27573" y="26953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6631" y="45497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5689" y="24385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6631" y="2522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94747" y="2269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83805" y="21024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72864" y="1931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161922" y="17629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950980" y="16784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740038" y="1509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261888" y="42963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050946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40004" y="3789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29062" y="26953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18120" y="26953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07178" y="45497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996236" y="24385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07178" y="2522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785294" y="2269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7574352" y="21024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8363411" y="1931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152469" y="17629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941527" y="16784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0730585" y="15095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681689" y="513375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681689" y="471151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681689" y="428927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681689" y="386704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81689" y="344480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81689" y="3024089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81689" y="260032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81689" y="2179613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81689" y="175585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81689" y="133361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81" name="pl281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pl283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4" name="pl284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tx295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09" name="tx309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0" name="pl310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t311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3" name="pg313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4" name="tx314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20462" y="805887"/>
              <a:ext cx="304986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Two or More Races | Desert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07859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42890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377922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12953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247985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183016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1" name="pl11"/>
            <p:cNvSpPr/>
            <p:nvPr/>
          </p:nvSpPr>
          <p:spPr>
            <a:xfrm>
              <a:off x="1493753" y="3330940"/>
              <a:ext cx="4659245" cy="1845104"/>
            </a:xfrm>
            <a:custGeom>
              <a:avLst/>
              <a:pathLst>
                <a:path w="4659245" h="1845104">
                  <a:moveTo>
                    <a:pt x="0" y="1845104"/>
                  </a:moveTo>
                  <a:lnTo>
                    <a:pt x="776540" y="1487778"/>
                  </a:lnTo>
                  <a:lnTo>
                    <a:pt x="1553081" y="441785"/>
                  </a:lnTo>
                  <a:lnTo>
                    <a:pt x="2329622" y="0"/>
                  </a:lnTo>
                  <a:lnTo>
                    <a:pt x="3106163" y="97452"/>
                  </a:lnTo>
                  <a:lnTo>
                    <a:pt x="3882704" y="786118"/>
                  </a:lnTo>
                  <a:lnTo>
                    <a:pt x="4659245" y="136433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99917" y="1765200"/>
              <a:ext cx="6212327" cy="1663193"/>
            </a:xfrm>
            <a:custGeom>
              <a:avLst/>
              <a:pathLst>
                <a:path w="6212327" h="1663193">
                  <a:moveTo>
                    <a:pt x="0" y="1663193"/>
                  </a:moveTo>
                  <a:lnTo>
                    <a:pt x="776540" y="1455293"/>
                  </a:lnTo>
                  <a:lnTo>
                    <a:pt x="1553081" y="1247394"/>
                  </a:lnTo>
                  <a:lnTo>
                    <a:pt x="2329622" y="1039495"/>
                  </a:lnTo>
                  <a:lnTo>
                    <a:pt x="3106163" y="831596"/>
                  </a:lnTo>
                  <a:lnTo>
                    <a:pt x="3882704" y="623697"/>
                  </a:lnTo>
                  <a:lnTo>
                    <a:pt x="4659245" y="415798"/>
                  </a:lnTo>
                  <a:lnTo>
                    <a:pt x="5435786" y="207899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211592" y="476001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988133" y="371402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764674" y="327223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541214" y="33696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317755" y="405835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6094296" y="340867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4541214" y="33696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5317755" y="31617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094296" y="295389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870837" y="274599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7647378" y="253809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8423919" y="233019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200460" y="212229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977001" y="191439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10753542" y="170649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tx29"/>
            <p:cNvSpPr/>
            <p:nvPr/>
          </p:nvSpPr>
          <p:spPr>
            <a:xfrm>
              <a:off x="1391263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167804" y="46109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944345" y="35650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720886" y="31232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97427" y="32206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73968" y="39093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050509" y="32596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73968" y="30127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050509" y="2804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827050" y="25969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7603590" y="2389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8323183" y="21566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099724" y="1948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876264" y="17408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0652805" y="15329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389214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165755" y="46079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942296" y="35619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718837" y="31201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95378" y="32176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71919" y="39062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048459" y="3256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71919" y="30097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048459" y="28018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825000" y="25939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601541" y="23860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21133" y="21535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097674" y="19456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874215" y="17377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650756" y="15298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38614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162688" y="46058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939229" y="35598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715770" y="31181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92311" y="32155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68852" y="39042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045393" y="3254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68852" y="30076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045393" y="27997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821934" y="25918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7598475" y="23839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8318067" y="21514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094608" y="1943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871149" y="1735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0647689" y="15277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382530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159071" y="46051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935612" y="35591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712152" y="31173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88693" y="32148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65234" y="39035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041775" y="32538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65234" y="30069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041775" y="2799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818316" y="25911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94857" y="23832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14449" y="21507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090990" y="19428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867531" y="17349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644072" y="15270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37891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155453" y="46058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931994" y="35598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708535" y="31181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85076" y="32155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61617" y="39042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038158" y="3254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61617" y="30076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038158" y="27997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814699" y="25918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7591240" y="23839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8310832" y="21514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087373" y="19435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863914" y="1735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0640455" y="15277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375845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152386" y="46079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928927" y="35619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705468" y="31201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82009" y="32176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58550" y="39062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035091" y="3256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58550" y="30097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035091" y="28018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811632" y="25939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88173" y="23860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07765" y="21535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084306" y="19456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860847" y="17377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637388" y="15298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37379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150337" y="46109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926878" y="35650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3703419" y="31232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79960" y="32206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256501" y="39093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033042" y="32596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256501" y="30127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033042" y="2804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809583" y="25969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7586124" y="2389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8305716" y="21566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082257" y="194870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858798" y="17408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0635339" y="15329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373077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149618" y="46146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926159" y="35686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3702700" y="31268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479240" y="32242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255781" y="39129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032322" y="32632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255781" y="30163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032322" y="2808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808863" y="26005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585404" y="23926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304996" y="21602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081537" y="1952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858078" y="17444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634619" y="15365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37379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150337" y="46182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926878" y="35722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3703419" y="31304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4479960" y="32279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256501" y="3916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033042" y="32668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256501" y="3020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033042" y="28121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809583" y="26042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7586124" y="23963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8305716" y="21638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082257" y="19559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858798" y="17480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0635339" y="15401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375845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152386" y="46212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928927" y="35753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3705468" y="31335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82009" y="32309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58550" y="39196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035091" y="32699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58550" y="30230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035091" y="28151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811632" y="26072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88173" y="23993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07765" y="21669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084306" y="19590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860847" y="17511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637388" y="15432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37891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155453" y="46233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931994" y="35773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708535" y="31355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85076" y="32330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61617" y="39216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038158" y="32720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61617" y="30251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038158" y="28172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814699" y="26093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91240" y="2401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10832" y="21689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087373" y="19610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863914" y="17531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640455" y="15452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382530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159071" y="46240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935612" y="3578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3712152" y="31362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88693" y="32337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65234" y="39224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041775" y="32727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65234" y="30258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041775" y="28179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818316" y="26100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94857" y="24021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14449" y="21696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090990" y="19617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867531" y="17538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644072" y="15459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38614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162688" y="46233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939229" y="35773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715770" y="31355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92311" y="32330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68852" y="39216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045393" y="32720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68852" y="30251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045393" y="28172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821934" y="26093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98475" y="2401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18067" y="21689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094608" y="19610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871149" y="17531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647689" y="15452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389214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165755" y="46212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942296" y="35753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718837" y="31335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95378" y="32309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71919" y="39196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48459" y="32699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71919" y="30230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048459" y="28151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825000" y="26072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7601541" y="23993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8321133" y="21669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097674" y="19590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874215" y="17511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0650756" y="15432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391263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167804" y="46182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944345" y="35722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3720886" y="31304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97427" y="32279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73968" y="3916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050509" y="32668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73968" y="3020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050509" y="28121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827050" y="26042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7603590" y="23963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8323183" y="21638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099724" y="19559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876264" y="17480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0652805" y="15401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39198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168524" y="46146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945064" y="35686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3721605" y="31268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98146" y="32242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74687" y="39129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051228" y="32632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74687" y="30163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51228" y="2808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827769" y="26005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7604310" y="23926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8323902" y="21602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100443" y="1952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876984" y="17444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0653525" y="15365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38253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585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159071" y="46146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935612" y="35686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3712152" y="31268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869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4488693" y="32242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854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65234" y="39129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041775" y="32632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65234" y="30163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886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041775" y="2808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918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818316" y="26005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7594857" y="23926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982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8314449" y="21602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1,014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090990" y="19523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1,046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867531" y="17444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1,078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10644072" y="15365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1,110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81765" y="503630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81765" y="438661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81765" y="373693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781765" y="308724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241597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176628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1,100</a:t>
              </a:r>
            </a:p>
          </p:txBody>
        </p:sp>
        <p:sp>
          <p:nvSpPr>
            <p:cNvPr id="290" name="pl290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8" name="tx31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9" name="pl319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0" name="pt320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1" name="pl321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2" name="pg322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3" name="tx323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805887"/>
              <a:ext cx="201257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Female | Desert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92980" y="5460788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92980" y="5094794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92980" y="4728801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92980" y="4362807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92980" y="3996813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92980" y="3630819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92980" y="3264825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92980" y="2898831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92980" y="2532837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092980" y="2166843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1092980" y="1800849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1092980" y="1434855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642364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tx16"/>
            <p:cNvSpPr/>
            <p:nvPr/>
          </p:nvSpPr>
          <p:spPr>
            <a:xfrm>
              <a:off x="4702494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7" name="pl17"/>
            <p:cNvSpPr/>
            <p:nvPr/>
          </p:nvSpPr>
          <p:spPr>
            <a:xfrm>
              <a:off x="1555943" y="2993257"/>
              <a:ext cx="4629631" cy="2182787"/>
            </a:xfrm>
            <a:custGeom>
              <a:avLst/>
              <a:pathLst>
                <a:path w="4629631" h="2182787">
                  <a:moveTo>
                    <a:pt x="0" y="904737"/>
                  </a:moveTo>
                  <a:lnTo>
                    <a:pt x="771605" y="764195"/>
                  </a:lnTo>
                  <a:lnTo>
                    <a:pt x="1543210" y="555578"/>
                  </a:lnTo>
                  <a:lnTo>
                    <a:pt x="2314815" y="2182787"/>
                  </a:lnTo>
                  <a:lnTo>
                    <a:pt x="3086420" y="1852661"/>
                  </a:lnTo>
                  <a:lnTo>
                    <a:pt x="3858026" y="1252431"/>
                  </a:lnTo>
                  <a:lnTo>
                    <a:pt x="462963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l18"/>
            <p:cNvSpPr/>
            <p:nvPr/>
          </p:nvSpPr>
          <p:spPr>
            <a:xfrm>
              <a:off x="4642364" y="1947246"/>
              <a:ext cx="6172841" cy="2898672"/>
            </a:xfrm>
            <a:custGeom>
              <a:avLst/>
              <a:pathLst>
                <a:path w="6172841" h="2898672">
                  <a:moveTo>
                    <a:pt x="0" y="2898672"/>
                  </a:moveTo>
                  <a:lnTo>
                    <a:pt x="771605" y="2536338"/>
                  </a:lnTo>
                  <a:lnTo>
                    <a:pt x="1543210" y="2174004"/>
                  </a:lnTo>
                  <a:lnTo>
                    <a:pt x="2314815" y="1811670"/>
                  </a:lnTo>
                  <a:lnTo>
                    <a:pt x="3086420" y="1449336"/>
                  </a:lnTo>
                  <a:lnTo>
                    <a:pt x="3858026" y="1087002"/>
                  </a:lnTo>
                  <a:lnTo>
                    <a:pt x="4629631" y="724668"/>
                  </a:lnTo>
                  <a:lnTo>
                    <a:pt x="5401236" y="362334"/>
                  </a:lnTo>
                  <a:lnTo>
                    <a:pt x="617284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1497240" y="383929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2268846" y="369875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3040451" y="349013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381205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4583661" y="478721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5355267" y="418698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t25"/>
            <p:cNvSpPr/>
            <p:nvPr/>
          </p:nvSpPr>
          <p:spPr>
            <a:xfrm>
              <a:off x="6126872" y="293455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4583661" y="478721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5355267" y="442488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6126872" y="406254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6898477" y="370021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7670082" y="333788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8441687" y="297554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9213293" y="261321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9984898" y="225087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pg34"/>
            <p:cNvSpPr/>
            <p:nvPr/>
          </p:nvSpPr>
          <p:spPr>
            <a:xfrm>
              <a:off x="10756503" y="188854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5" name="tx35"/>
            <p:cNvSpPr/>
            <p:nvPr/>
          </p:nvSpPr>
          <p:spPr>
            <a:xfrm>
              <a:off x="1359429" y="36657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131035" y="35251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2902640" y="33165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3674245" y="49437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4445850" y="46136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7456" y="401339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989061" y="276096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5217456" y="42512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5989061" y="38889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6760666" y="35266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7532271" y="31642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8303877" y="280195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9075482" y="24396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9847087" y="20772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0618692" y="17149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1357380" y="36626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128985" y="352209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2900591" y="331347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3672196" y="49406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4443801" y="46105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5406" y="401032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87012" y="275789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215406" y="42482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5987012" y="38858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6758617" y="35235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7530222" y="31612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8301827" y="27988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073433" y="24365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9845038" y="20742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0616643" y="17118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1354314" y="36605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125919" y="35200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2897524" y="33114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3669129" y="49386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4440734" y="46085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2340" y="400827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83945" y="275584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212340" y="42461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5983945" y="38838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6755550" y="35215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7527155" y="31591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8298761" y="27968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070366" y="24345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9841971" y="20721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0613576" y="17098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1350696" y="365986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122301" y="35193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893907" y="33107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3665512" y="49379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4437117" y="46077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8722" y="40075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80327" y="275512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208722" y="42454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980327" y="38831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6751933" y="35207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7523538" y="31584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8295143" y="27961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066748" y="24337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9838354" y="20714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0609959" y="17091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1347079" y="36605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118684" y="35200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2890289" y="33114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3661894" y="49386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4433500" y="46085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5105" y="400827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76710" y="275584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05105" y="42461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976710" y="38838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6748315" y="35215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7519920" y="31591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8291526" y="27968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063131" y="24345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9834736" y="20721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0606341" y="170983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344012" y="36626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115617" y="352209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887222" y="331347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3658828" y="49406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4430433" y="46105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2038" y="401032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73643" y="275789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202038" y="42482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973643" y="38858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745248" y="35235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7516854" y="31612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8288459" y="27988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060064" y="24365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9831669" y="20742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0603275" y="17118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1341963" y="366570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113568" y="35251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2885173" y="33165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3656778" y="49437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4428384" y="46136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9989" y="401339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71594" y="276096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199989" y="42512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5971594" y="38889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6743199" y="35266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7514805" y="31642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8286410" y="280195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058015" y="24396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9829620" y="20772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0601226" y="17149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1341243" y="36693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112848" y="352877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884454" y="33201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3656059" y="49473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4427664" y="46172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9269" y="401701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70875" y="276458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199269" y="42549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970875" y="38925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6742480" y="35302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7514085" y="31679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8285690" y="28055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057296" y="24432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828901" y="20809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0600506" y="17185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1341963" y="36729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113568" y="353239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2885173" y="332377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3656778" y="49509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4428384" y="46208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9989" y="402062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71594" y="276819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199989" y="425852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971594" y="38961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6743199" y="35338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7514805" y="31715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8286410" y="28091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058015" y="24468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9829620" y="20845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0601226" y="17221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1344012" y="36760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115617" y="353546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2887222" y="332684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3658828" y="49540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4430433" y="46239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2038" y="402369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73643" y="277126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202038" y="426159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5973643" y="38992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6745248" y="35369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7516854" y="31745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8288459" y="28122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060064" y="24499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9831669" y="20875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0603275" y="172525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1347079" y="36780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118684" y="353750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2890289" y="332889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3661894" y="49561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4433500" y="462597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5105" y="402574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76710" y="27733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205105" y="42636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5976710" y="39013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6748315" y="353897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7519920" y="31766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8291526" y="28143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063131" y="24519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9834736" y="20896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0606341" y="17273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1350696" y="36787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122301" y="353822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2893907" y="332961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3665512" y="49568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4437117" y="462669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8722" y="402646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80327" y="277403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208722" y="426436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5980327" y="390202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6751933" y="353969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7523538" y="31773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8295143" y="281502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066748" y="24526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9838354" y="20903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0609959" y="17280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1354314" y="36780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125919" y="353750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2897524" y="332889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3669129" y="49561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4440734" y="462597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2340" y="402574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83945" y="27733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212340" y="42636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5983945" y="39013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6755550" y="353897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7527155" y="317663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8298761" y="28143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070366" y="24519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9841971" y="20896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0613576" y="172730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1357380" y="36760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128985" y="353546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2900591" y="332684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3672196" y="49540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4443801" y="46239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5406" y="402369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87012" y="277126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5215406" y="426159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5987012" y="38992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6758617" y="35369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7530222" y="31745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8301827" y="28122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9073433" y="24499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9845038" y="20875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10616643" y="172525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1359429" y="36729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131035" y="353239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2902640" y="332377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3674245" y="49509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4445850" y="46208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7456" y="402062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989061" y="276819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5217456" y="425852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5989061" y="38961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6760666" y="35338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7532271" y="31715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8303877" y="28091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9075482" y="24468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9847087" y="20845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10618692" y="17221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1360149" y="36693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2131754" y="352877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2903359" y="33201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3674965" y="49473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4446570" y="46172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8175" y="401701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989780" y="276458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5218175" y="42549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5989780" y="38925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6761386" y="35302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7532991" y="31679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8304596" y="28055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9076201" y="24432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9847807" y="20809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10619412" y="17185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1350696" y="36693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17,135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2122301" y="352877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17,327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2893907" y="332015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17,612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3665512" y="49473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15,389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4437117" y="46172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15,840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8722" y="401701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16,660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80327" y="276458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18,371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5208722" y="42549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16,335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5980327" y="38925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16,830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751933" y="35302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17,325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523538" y="31679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17,820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8295143" y="28055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18,315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9066748" y="24432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18,810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9838354" y="20809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19,305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10609959" y="17185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19,800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5396907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15,000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5030913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15,500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4664920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16,000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4298926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16,500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3932932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17,000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3566938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17,500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3200944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18,000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2834950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18,500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2468956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19,000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2102962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19,500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681689" y="1736968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20,000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681689" y="1370974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20,500</a:t>
              </a:r>
            </a:p>
          </p:txBody>
        </p:sp>
        <p:sp>
          <p:nvSpPr>
            <p:cNvPr id="302" name="pl302"/>
            <p:cNvSpPr/>
            <p:nvPr/>
          </p:nvSpPr>
          <p:spPr>
            <a:xfrm>
              <a:off x="1092980" y="5535158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5559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232754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3099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387075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464236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54139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618557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695718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77287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850039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92719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l314"/>
            <p:cNvSpPr/>
            <p:nvPr/>
          </p:nvSpPr>
          <p:spPr>
            <a:xfrm>
              <a:off x="1004360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10815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6" name="tx316"/>
            <p:cNvSpPr/>
            <p:nvPr/>
          </p:nvSpPr>
          <p:spPr>
            <a:xfrm>
              <a:off x="13400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211164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2883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365485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442646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1980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596967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674128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75128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828449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90560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982770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10599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6066131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30" name="tx33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31" name="pl331"/>
            <p:cNvSpPr/>
            <p:nvPr/>
          </p:nvSpPr>
          <p:spPr>
            <a:xfrm>
              <a:off x="498223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2" name="pt332"/>
            <p:cNvSpPr/>
            <p:nvPr/>
          </p:nvSpPr>
          <p:spPr>
            <a:xfrm>
              <a:off x="5100664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3" name="pl333"/>
            <p:cNvSpPr/>
            <p:nvPr/>
          </p:nvSpPr>
          <p:spPr>
            <a:xfrm>
              <a:off x="5910196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4" name="pg334"/>
            <p:cNvSpPr/>
            <p:nvPr/>
          </p:nvSpPr>
          <p:spPr>
            <a:xfrm>
              <a:off x="6028629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5" name="tx335"/>
            <p:cNvSpPr/>
            <p:nvPr/>
          </p:nvSpPr>
          <p:spPr>
            <a:xfrm>
              <a:off x="5450375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6378340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20462" y="805887"/>
              <a:ext cx="123183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Overall | Desert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9" name="tx339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40" name="tx340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13343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56527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399711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42895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286078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29262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172446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2" name="pl12"/>
            <p:cNvSpPr/>
            <p:nvPr/>
          </p:nvSpPr>
          <p:spPr>
            <a:xfrm>
              <a:off x="1398226" y="3400542"/>
              <a:ext cx="3136489" cy="1775503"/>
            </a:xfrm>
            <a:custGeom>
              <a:avLst/>
              <a:pathLst>
                <a:path w="3136489" h="1775503">
                  <a:moveTo>
                    <a:pt x="0" y="1718687"/>
                  </a:moveTo>
                  <a:lnTo>
                    <a:pt x="784122" y="1775503"/>
                  </a:lnTo>
                  <a:lnTo>
                    <a:pt x="1568244" y="0"/>
                  </a:lnTo>
                  <a:lnTo>
                    <a:pt x="2352367" y="1065301"/>
                  </a:lnTo>
                  <a:lnTo>
                    <a:pt x="3136489" y="156244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34716" y="3031237"/>
              <a:ext cx="6272979" cy="1931747"/>
            </a:xfrm>
            <a:custGeom>
              <a:avLst/>
              <a:pathLst>
                <a:path w="6272979" h="1931747">
                  <a:moveTo>
                    <a:pt x="0" y="1931747"/>
                  </a:moveTo>
                  <a:lnTo>
                    <a:pt x="784122" y="1690279"/>
                  </a:lnTo>
                  <a:lnTo>
                    <a:pt x="1568244" y="1448810"/>
                  </a:lnTo>
                  <a:lnTo>
                    <a:pt x="2352367" y="1207342"/>
                  </a:lnTo>
                  <a:lnTo>
                    <a:pt x="3136489" y="965873"/>
                  </a:lnTo>
                  <a:lnTo>
                    <a:pt x="3920612" y="724405"/>
                  </a:lnTo>
                  <a:lnTo>
                    <a:pt x="4704734" y="482936"/>
                  </a:lnTo>
                  <a:lnTo>
                    <a:pt x="5488857" y="241468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339524" y="50605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12364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07769" y="334183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691891" y="440714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476013" y="490428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6044258" y="176519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4476013" y="490428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5260136" y="466281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044258" y="442134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828381" y="417987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7612503" y="393840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8396626" y="369694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180748" y="3455472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964870" y="321400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10748993" y="297253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tx29"/>
            <p:cNvSpPr/>
            <p:nvPr/>
          </p:nvSpPr>
          <p:spPr>
            <a:xfrm>
              <a:off x="1295736" y="49149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079858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63981" y="31928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648103" y="42581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32226" y="47552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0471" y="16161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6348" y="45137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000471" y="42723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784593" y="40308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7568715" y="37893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8352838" y="35479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136960" y="330818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921083" y="30667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0705205" y="28235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293687" y="491190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077809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61932" y="31897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46054" y="42550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30177" y="4752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998421" y="16131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4299" y="45107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998421" y="4269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782544" y="40277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7566666" y="37863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8350789" y="35448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134911" y="330511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919034" y="30636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0703156" y="28204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290620" y="490986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074743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858865" y="31877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3642987" y="4253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27110" y="47501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5355" y="16110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1232" y="45086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5355" y="42672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79477" y="40257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63600" y="37842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47722" y="35428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31844" y="330307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915967" y="30616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700089" y="28183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287003" y="490914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071125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55247" y="3186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39370" y="42522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23492" y="47494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991737" y="16103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207615" y="45079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991737" y="4266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6775860" y="4025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7559982" y="37835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8344105" y="35420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9128227" y="33023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912349" y="306088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10696472" y="28176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283385" y="490986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2067508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851630" y="31877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3635752" y="4253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4419875" y="47501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988120" y="16110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3997" y="45086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988120" y="42672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6772242" y="40257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7556365" y="37842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8340487" y="35428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9124610" y="330307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9908732" y="30616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10692854" y="28183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1280318" y="491190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2064441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2848563" y="31897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3632686" y="42550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4416808" y="4752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985053" y="16131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5200931" y="45107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985053" y="4269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6769175" y="40277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7553298" y="37863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8337420" y="35448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9121543" y="330511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9905665" y="30636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10689788" y="28204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1278269" y="49149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2062392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2846514" y="31928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3630637" y="42581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4414759" y="47552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983004" y="16161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5198881" y="45137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5983004" y="42723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6767126" y="40308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7551249" y="37893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8335371" y="35479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9119494" y="330818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9903616" y="30667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10687739" y="28235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1277550" y="491859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206167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2845795" y="31964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3629917" y="42617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4414039" y="47588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82284" y="16197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5198162" y="45174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5982284" y="42759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6766407" y="40344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7550529" y="3793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8334652" y="35515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9118774" y="331180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9902897" y="307033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10687019" y="2827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1278269" y="492221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062392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2846514" y="32000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3630637" y="42653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4414759" y="47624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3004" y="16234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198881" y="4521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983004" y="42795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6767126" y="40380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7551249" y="3796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8335371" y="35551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119494" y="331542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903616" y="307395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0687739" y="2830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1280318" y="492527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064441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2848563" y="32031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3632686" y="42684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4416808" y="47655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5053" y="1626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200931" y="45240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985053" y="42826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6769175" y="4041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7553298" y="37996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8337420" y="35582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121543" y="331848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905665" y="307701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0689788" y="2833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283385" y="492732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067508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851630" y="32051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3635752" y="42704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4419875" y="47676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8120" y="16285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3997" y="45261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88120" y="42846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772242" y="40432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56365" y="38017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340487" y="35602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124610" y="332053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908732" y="307906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692854" y="2835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287003" y="492804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071125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855247" y="32058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39370" y="42711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23492" y="47683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91737" y="16292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7615" y="45268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91737" y="42853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775860" y="4043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59982" y="38024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44105" y="3560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128227" y="332125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912349" y="307978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696472" y="2836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290620" y="492732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074743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58865" y="32051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42987" y="42704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27110" y="47676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5355" y="16285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11232" y="45261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5355" y="42846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779477" y="40432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7563600" y="38017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8347722" y="35602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131844" y="332053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915967" y="307906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0700089" y="2835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293687" y="492527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077809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861932" y="32031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3646054" y="42684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30177" y="47655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8421" y="1626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4299" y="45240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8421" y="42826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6782544" y="4041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7566666" y="37996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8350789" y="35582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134911" y="331848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919034" y="307701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0703156" y="2833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295736" y="492221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079858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863981" y="32000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3648103" y="42653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32226" y="47624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00471" y="16234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6348" y="4521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000471" y="42795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784593" y="40380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7568715" y="3796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8352838" y="35551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136960" y="331542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921083" y="307395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0705205" y="2830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296456" y="491859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080578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864700" y="31964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3648823" y="42617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32945" y="47588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1190" y="16197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7068" y="45174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001190" y="42759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785313" y="40344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7569435" y="3793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8353557" y="35515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137680" y="331180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921802" y="307033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0705925" y="2827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287003" y="491859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07112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437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855247" y="31964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3639370" y="42617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487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4423492" y="47588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991737" y="16197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673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07615" y="45174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469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991737" y="42759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486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775860" y="40344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503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7559982" y="3793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8344105" y="35515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128227" y="331180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912349" y="307033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571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0696472" y="2827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81689" y="509114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81689" y="452298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681689" y="395482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681689" y="338665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681689" y="281849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681689" y="225033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681689" y="168217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680</a:t>
              </a:r>
            </a:p>
          </p:txBody>
        </p:sp>
        <p:sp>
          <p:nvSpPr>
            <p:cNvPr id="274" name="pl274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5" name="pl275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pl283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4" name="pl284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tx288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02" name="tx30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03" name="pl303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t304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06" name="pg306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7" name="tx307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520462" y="805887"/>
              <a:ext cx="1805086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Male | Desert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05706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56132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06559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56985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07411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57837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08263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158689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tx12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3" name="pl13"/>
            <p:cNvSpPr/>
            <p:nvPr/>
          </p:nvSpPr>
          <p:spPr>
            <a:xfrm>
              <a:off x="1398226" y="1805020"/>
              <a:ext cx="4704734" cy="3371024"/>
            </a:xfrm>
            <a:custGeom>
              <a:avLst/>
              <a:pathLst>
                <a:path w="4704734" h="3371024">
                  <a:moveTo>
                    <a:pt x="0" y="3371024"/>
                  </a:moveTo>
                  <a:lnTo>
                    <a:pt x="784122" y="3014092"/>
                  </a:lnTo>
                  <a:lnTo>
                    <a:pt x="1568244" y="1487216"/>
                  </a:lnTo>
                  <a:lnTo>
                    <a:pt x="2352367" y="733693"/>
                  </a:lnTo>
                  <a:lnTo>
                    <a:pt x="3136489" y="1011307"/>
                  </a:lnTo>
                  <a:lnTo>
                    <a:pt x="3920612" y="1407898"/>
                  </a:lnTo>
                  <a:lnTo>
                    <a:pt x="4704734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34716" y="1705873"/>
              <a:ext cx="6272979" cy="1110455"/>
            </a:xfrm>
            <a:custGeom>
              <a:avLst/>
              <a:pathLst>
                <a:path w="6272979" h="1110455">
                  <a:moveTo>
                    <a:pt x="0" y="1110455"/>
                  </a:moveTo>
                  <a:lnTo>
                    <a:pt x="784122" y="971648"/>
                  </a:lnTo>
                  <a:lnTo>
                    <a:pt x="1568244" y="832841"/>
                  </a:lnTo>
                  <a:lnTo>
                    <a:pt x="2352367" y="694034"/>
                  </a:lnTo>
                  <a:lnTo>
                    <a:pt x="3136489" y="555227"/>
                  </a:lnTo>
                  <a:lnTo>
                    <a:pt x="3920612" y="416420"/>
                  </a:lnTo>
                  <a:lnTo>
                    <a:pt x="4704734" y="277613"/>
                  </a:lnTo>
                  <a:lnTo>
                    <a:pt x="5488857" y="138806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123646" y="476041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907769" y="323353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3691891" y="248001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4476013" y="275762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5260136" y="315421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6044258" y="174631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4476013" y="275762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5260136" y="2618818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044258" y="248001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828381" y="234120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7612503" y="220239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8396626" y="206359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180748" y="192478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964870" y="178597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10748993" y="164717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tx31"/>
            <p:cNvSpPr/>
            <p:nvPr/>
          </p:nvSpPr>
          <p:spPr>
            <a:xfrm>
              <a:off x="133281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116933" y="4611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863981" y="30845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48103" y="23309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32226" y="2608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6348" y="30051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000471" y="15972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6348" y="24697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0471" y="23309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784593" y="21921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7568715" y="20533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8352838" y="1914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136960" y="17757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921083" y="16369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0705205" y="149988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3307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114884" y="46083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861932" y="30814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46054" y="23279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30177" y="26055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4299" y="30021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8421" y="15942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299" y="24667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8421" y="23279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782544" y="21891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7566666" y="20503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8350789" y="19115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134911" y="17726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919034" y="16338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0703156" y="14968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32769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111817" y="4606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58865" y="30793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42987" y="23258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27110" y="2603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1232" y="3000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5355" y="15921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232" y="24646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95355" y="23258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6779477" y="21870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7563600" y="20482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8347722" y="19094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131844" y="17706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915967" y="16318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0700089" y="149476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32407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108200" y="46055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55247" y="30786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39370" y="23251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23492" y="26027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7615" y="29993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91737" y="1591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7615" y="2463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91737" y="23251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775860" y="21863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7559982" y="20475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8344105" y="19087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128227" y="17699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912349" y="16311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0696472" y="14940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32046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104582" y="4606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51630" y="30793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35752" y="23258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19875" y="2603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3997" y="3000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88120" y="15921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3997" y="24646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8120" y="23258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772242" y="21870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7556365" y="20482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8340487" y="19094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124610" y="17706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908732" y="16318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0692854" y="149476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31739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101515" y="46083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848563" y="30814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3632686" y="23279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16808" y="26055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0931" y="30021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5053" y="15942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0931" y="24667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85053" y="23279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769175" y="21891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7553298" y="20503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8337420" y="19115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121543" y="17726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905665" y="16338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0689788" y="14968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31534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099466" y="4611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846514" y="30845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3630637" y="23309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14759" y="2608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8881" y="30051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3004" y="15972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8881" y="24697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83004" y="23309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767126" y="21921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7551249" y="20533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8335371" y="1914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119494" y="17757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903616" y="16369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0687739" y="149988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31462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098747" y="46150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845795" y="3088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629917" y="2334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14039" y="26122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8162" y="30088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82284" y="16009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162" y="2473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2284" y="2334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766407" y="21958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550529" y="20569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334652" y="19181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118774" y="17793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902897" y="16405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687019" y="15035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31534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099466" y="46186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846514" y="3091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3630637" y="2338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14759" y="26158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8881" y="30124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3004" y="16045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8881" y="24770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3004" y="2338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767126" y="2199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7551249" y="20606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8335371" y="19218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119494" y="17829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903616" y="16441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0687739" y="150712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31739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101515" y="46216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848563" y="3094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3632686" y="2341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16808" y="26189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0931" y="30154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85053" y="16076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0931" y="2480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5053" y="2341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69175" y="22024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53298" y="20636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37420" y="19248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121543" y="17860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905665" y="1647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689788" y="151018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32046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104582" y="46237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51630" y="3096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35752" y="23433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19875" y="26209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3997" y="30175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88120" y="16096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3997" y="2482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120" y="23433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772242" y="2204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56365" y="20657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340487" y="19269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124610" y="17881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908732" y="16493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92854" y="151223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32407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108200" y="46244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55247" y="3097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39370" y="23440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23492" y="26216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7615" y="30182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1737" y="16103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7615" y="24828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1737" y="23440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775860" y="2205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7559982" y="20664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8344105" y="19276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128227" y="17888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912349" y="16500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0696472" y="15129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32769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111817" y="46237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858865" y="3096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3642987" y="23433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27110" y="26209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1232" y="30175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5355" y="16096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232" y="2482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95355" y="23433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779477" y="2204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7563600" y="20657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8347722" y="19269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131844" y="17881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915967" y="16493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0700089" y="151223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3307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114884" y="46216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861932" y="3094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3646054" y="2341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0177" y="26189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4299" y="30154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98421" y="16076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299" y="2480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8421" y="2341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782544" y="22024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7566666" y="20636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8350789" y="19248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134911" y="17860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919034" y="1647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0703156" y="151018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33281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116933" y="46186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863981" y="3091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3648103" y="2338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32226" y="26158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6348" y="30124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000471" y="16045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6348" y="24770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0471" y="2338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784593" y="2199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7568715" y="20606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8352838" y="19218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136960" y="17829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921083" y="16441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0705205" y="150712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33353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117652" y="46150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864700" y="3088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3648823" y="2334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32945" y="26122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7068" y="30088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01190" y="16009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068" y="2473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001190" y="2334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785313" y="21958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7569435" y="20569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8353557" y="19181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137680" y="17793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921802" y="16405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0705925" y="15035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32407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108200" y="46150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855247" y="3088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3639370" y="2334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23492" y="26122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7615" y="30088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91737" y="16009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7615" y="2473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195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91737" y="2334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775860" y="21958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209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7559982" y="20569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216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8344105" y="19181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223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128227" y="17793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912349" y="16405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10696472" y="15035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244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46840" y="5016301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451903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02329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125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352756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033345"/>
              <a:ext cx="195453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175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253608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04034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154460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94" name="pl294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tx308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2" name="tx32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3" name="pl323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4" name="pt324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5" name="pl325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6" name="pg326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7" name="tx327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805887"/>
              <a:ext cx="2269901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- 19 or Younger | Desert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00471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43361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386252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29142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272032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14922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157813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2" name="pl12"/>
            <p:cNvSpPr/>
            <p:nvPr/>
          </p:nvSpPr>
          <p:spPr>
            <a:xfrm>
              <a:off x="1398226" y="3748301"/>
              <a:ext cx="4704734" cy="1427743"/>
            </a:xfrm>
            <a:custGeom>
              <a:avLst/>
              <a:pathLst>
                <a:path w="4704734" h="1427743">
                  <a:moveTo>
                    <a:pt x="0" y="1270692"/>
                  </a:moveTo>
                  <a:lnTo>
                    <a:pt x="784122" y="742426"/>
                  </a:lnTo>
                  <a:lnTo>
                    <a:pt x="1568244" y="0"/>
                  </a:lnTo>
                  <a:lnTo>
                    <a:pt x="2352367" y="285548"/>
                  </a:lnTo>
                  <a:lnTo>
                    <a:pt x="3136489" y="542542"/>
                  </a:lnTo>
                  <a:lnTo>
                    <a:pt x="3920612" y="1427743"/>
                  </a:lnTo>
                  <a:lnTo>
                    <a:pt x="4704734" y="18560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34716" y="1849402"/>
              <a:ext cx="6272979" cy="2441442"/>
            </a:xfrm>
            <a:custGeom>
              <a:avLst/>
              <a:pathLst>
                <a:path w="6272979" h="2441442">
                  <a:moveTo>
                    <a:pt x="0" y="2441442"/>
                  </a:moveTo>
                  <a:lnTo>
                    <a:pt x="784122" y="2141615"/>
                  </a:lnTo>
                  <a:lnTo>
                    <a:pt x="1568244" y="1827512"/>
                  </a:lnTo>
                  <a:lnTo>
                    <a:pt x="2352367" y="1527685"/>
                  </a:lnTo>
                  <a:lnTo>
                    <a:pt x="3136489" y="1213582"/>
                  </a:lnTo>
                  <a:lnTo>
                    <a:pt x="3920612" y="913756"/>
                  </a:lnTo>
                  <a:lnTo>
                    <a:pt x="4704734" y="613929"/>
                  </a:lnTo>
                  <a:lnTo>
                    <a:pt x="5488857" y="299826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339524" y="49602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123646" y="443202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07769" y="368959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691891" y="397514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476013" y="423214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6044258" y="387520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4476013" y="423214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5260136" y="393231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044258" y="361821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828381" y="331838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7612503" y="300428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8396626" y="270445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180748" y="240462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964870" y="209052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10748993" y="179069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tx30"/>
            <p:cNvSpPr/>
            <p:nvPr/>
          </p:nvSpPr>
          <p:spPr>
            <a:xfrm>
              <a:off x="1295736" y="48112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079858" y="4283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863981" y="3540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648103" y="38261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2226" y="40831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6348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000471" y="37261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348" y="37832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0471" y="34691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784593" y="31693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7568715" y="28552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8352838" y="25554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136960" y="2255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921083" y="19415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0705205" y="164514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293687" y="48082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077809" y="42799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861932" y="35375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646054" y="38230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30177" y="40800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4299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98421" y="37231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299" y="37802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8421" y="34661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782544" y="31662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7566666" y="28521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8350789" y="25523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134911" y="22525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919034" y="19384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0703156" y="164208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290620" y="48061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074743" y="42778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858865" y="3535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642987" y="38210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27110" y="4078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123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5355" y="37210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232" y="37781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5355" y="3464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779477" y="31642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7563600" y="28501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8347722" y="25503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131844" y="2250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915967" y="19363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0700089" y="164003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287003" y="48054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071125" y="42771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55247" y="35347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39370" y="38202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23492" y="40772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615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91737" y="37203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615" y="37774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91737" y="34633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775860" y="31635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7559982" y="28494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8344105" y="25496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128227" y="22497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912349" y="19356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0696472" y="163931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283385" y="48061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067508" y="42778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851630" y="3535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3635752" y="38210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19875" y="4078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399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88120" y="37210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3997" y="37781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8120" y="3464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6772242" y="31642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7556365" y="28501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8340487" y="25503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124610" y="2250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908732" y="19363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0692854" y="164003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280318" y="48082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064441" y="42799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848563" y="35375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632686" y="38230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16808" y="40800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0931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85053" y="37231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0931" y="37802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85053" y="34661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6769175" y="31662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7553298" y="28521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8337420" y="25523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121543" y="22525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905665" y="19384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0689788" y="164208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278269" y="48112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062392" y="4283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846514" y="3540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3630637" y="38261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14759" y="40831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8881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83004" y="37261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8881" y="37832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3004" y="34691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767126" y="31693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7551249" y="28552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8335371" y="25554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119494" y="2255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903616" y="19415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0687739" y="164514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277550" y="48148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061672" y="4286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845795" y="3544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3629917" y="38297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14039" y="40867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816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82284" y="37298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162" y="37869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82284" y="34728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6766407" y="31729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7550529" y="28588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8334652" y="25590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118774" y="2259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902897" y="1945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0687019" y="164876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278269" y="48185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062392" y="42902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846514" y="35478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3630637" y="38333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14759" y="40903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8881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3004" y="37334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8881" y="37905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3004" y="34764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6767126" y="31766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7551249" y="28624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8335371" y="25626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119494" y="2262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903616" y="19487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0687739" y="165238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280318" y="48215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064441" y="4293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848563" y="35508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632686" y="38364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16808" y="40934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0931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85053" y="3736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0931" y="37935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85053" y="34794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769175" y="31796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7553298" y="28655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8337420" y="25657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121543" y="2265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905665" y="1951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0689788" y="165545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283385" y="48236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067508" y="42953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851630" y="35529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3635752" y="38384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19875" y="40954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399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88120" y="3738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3997" y="37956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8120" y="34815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772242" y="31817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56365" y="28676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40487" y="25677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124610" y="2267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908732" y="19538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692854" y="165749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287003" y="48243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071125" y="4296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855247" y="35536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639370" y="38391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3492" y="40961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615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91737" y="3739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615" y="37963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1737" y="34822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775860" y="31824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59982" y="28683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344105" y="25685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128227" y="22686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912349" y="19545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696472" y="165821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290620" y="48236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074743" y="42953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858865" y="35529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642987" y="38384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27110" y="40954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123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5355" y="3738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232" y="37956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5355" y="34815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6779477" y="31817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7563600" y="28676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8347722" y="25677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131844" y="2267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915967" y="19538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0700089" y="165749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293687" y="48215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077809" y="4293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861932" y="35508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3646054" y="38364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30177" y="40934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4299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8421" y="3736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299" y="37935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8421" y="34794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782544" y="31796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7566666" y="28655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8350789" y="25657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134911" y="2265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919034" y="1951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0703156" y="165545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295736" y="48185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079858" y="42902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863981" y="35478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3648103" y="38333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2226" y="40903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6348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000471" y="37334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6348" y="37905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00471" y="34764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784593" y="31766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7568715" y="28624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8352838" y="25626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136960" y="2262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921083" y="19487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0705205" y="165238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296456" y="48148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080578" y="4286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864700" y="3544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3648823" y="38297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32945" y="40867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7068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001190" y="37298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068" y="37869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01190" y="34728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785313" y="31729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7569435" y="28588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8353557" y="25590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137680" y="2259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921802" y="1945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0705925" y="164876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287003" y="48148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519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071125" y="4286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556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855247" y="3544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608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3639370" y="38297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588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23492" y="40867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61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508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91737" y="37298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615" y="37869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591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91737" y="34728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613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775860" y="31729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634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7559982" y="28588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8344105" y="25590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677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128227" y="2259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698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912349" y="1945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0696472" y="164876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741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496242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439132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382023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324913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267803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210693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153584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760</a:t>
              </a:r>
            </a:p>
          </p:txBody>
        </p:sp>
        <p:sp>
          <p:nvSpPr>
            <p:cNvPr id="292" name="pl292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tx306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0" name="tx32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1" name="pl321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2" name="pt322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3" name="pl323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4" name="pg324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5" name="tx325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- 20 to 24 | Desert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26771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80936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35102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89267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43433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97598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51764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05929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60095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398226" y="1875961"/>
              <a:ext cx="4704734" cy="3300083"/>
            </a:xfrm>
            <a:custGeom>
              <a:avLst/>
              <a:pathLst>
                <a:path w="4704734" h="3300083">
                  <a:moveTo>
                    <a:pt x="0" y="2291724"/>
                  </a:moveTo>
                  <a:lnTo>
                    <a:pt x="784122" y="3300083"/>
                  </a:lnTo>
                  <a:lnTo>
                    <a:pt x="1568244" y="0"/>
                  </a:lnTo>
                  <a:lnTo>
                    <a:pt x="2352367" y="779186"/>
                  </a:lnTo>
                  <a:lnTo>
                    <a:pt x="3136489" y="2979242"/>
                  </a:lnTo>
                  <a:lnTo>
                    <a:pt x="3920612" y="1833379"/>
                  </a:lnTo>
                  <a:lnTo>
                    <a:pt x="4704734" y="1787545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34716" y="2242637"/>
              <a:ext cx="6272979" cy="2612566"/>
            </a:xfrm>
            <a:custGeom>
              <a:avLst/>
              <a:pathLst>
                <a:path w="6272979" h="2612566">
                  <a:moveTo>
                    <a:pt x="0" y="2612566"/>
                  </a:moveTo>
                  <a:lnTo>
                    <a:pt x="784122" y="2291724"/>
                  </a:lnTo>
                  <a:lnTo>
                    <a:pt x="1568244" y="1970883"/>
                  </a:lnTo>
                  <a:lnTo>
                    <a:pt x="2352367" y="1650041"/>
                  </a:lnTo>
                  <a:lnTo>
                    <a:pt x="3136489" y="1283365"/>
                  </a:lnTo>
                  <a:lnTo>
                    <a:pt x="3920612" y="962524"/>
                  </a:lnTo>
                  <a:lnTo>
                    <a:pt x="4704734" y="641682"/>
                  </a:lnTo>
                  <a:lnTo>
                    <a:pt x="5488857" y="320841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339524" y="41089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12364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07769" y="181725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691891" y="259644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476013" y="479650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260136" y="365063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44258" y="360480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476013" y="479650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260136" y="447566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44258" y="415481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28381" y="383397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12503" y="346730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396626" y="314645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180748" y="282561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64870" y="250477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48993" y="218393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295736" y="39599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79858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63981" y="16682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48103" y="2447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32226" y="46474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348" y="350335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0471" y="34557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6348" y="43266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000471" y="40057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84593" y="36849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68715" y="33182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52838" y="29974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36960" y="26765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21083" y="23557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705205" y="20349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293687" y="3956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077809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61932" y="16651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46054" y="24443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30177" y="46444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299" y="350028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8421" y="34527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299" y="43235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8421" y="40027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782544" y="36818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566666" y="33152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50789" y="29943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134911" y="26735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919034" y="23526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703156" y="20318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290620" y="39548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074743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58865" y="1663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42987" y="24423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27110" y="46423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232" y="349823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5355" y="34506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232" y="43215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95355" y="40006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779477" y="36798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563600" y="33131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47722" y="29923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131844" y="26714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915967" y="23506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700089" y="20297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287003" y="39541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071125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55247" y="16624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39370" y="24415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23492" y="46416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615" y="34975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91737" y="3449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7615" y="43208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91737" y="3999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775860" y="36791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59982" y="33124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44105" y="29916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128227" y="26707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912349" y="23499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696472" y="20290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283385" y="39548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67508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51630" y="1663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35752" y="24423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19875" y="46423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3997" y="349823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8120" y="34506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3997" y="43215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8120" y="40006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72242" y="36798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56365" y="33131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40487" y="29923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124610" y="26714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908732" y="23506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692854" y="20297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280318" y="3956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064441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48563" y="16651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32686" y="24443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16808" y="46444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0931" y="350028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85053" y="34527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0931" y="43235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85053" y="40027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769175" y="36818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53298" y="33152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37420" y="29943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121543" y="26735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905665" y="23526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689788" y="20318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278269" y="39599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62392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46514" y="16682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30637" y="2447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14759" y="46474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8881" y="350335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3004" y="34557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8881" y="43266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83004" y="40057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767126" y="36849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51249" y="33182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35371" y="29974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119494" y="26765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903616" y="23557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687739" y="20349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277550" y="39635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6167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45795" y="16718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29917" y="24510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14039" y="4651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162" y="350697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82284" y="34594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162" y="43302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2284" y="4009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66407" y="3688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50529" y="33218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34652" y="30010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118774" y="26802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902897" y="23593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687019" y="20385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278269" y="3967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62392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46514" y="1675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30637" y="2454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14759" y="46547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8881" y="351058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3004" y="34630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8881" y="43338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3004" y="40130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67126" y="36921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51249" y="33255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35371" y="3004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19494" y="26838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03616" y="2362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687739" y="20421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280318" y="3970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64441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48563" y="1678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32686" y="24577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16808" y="46577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0931" y="35136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85053" y="34660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0931" y="43369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5053" y="4016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69175" y="3695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53298" y="33285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37420" y="30077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121543" y="26869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905665" y="23660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89788" y="20452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283385" y="3972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67508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51630" y="16805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35752" y="24597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19875" y="46598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3997" y="351570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8120" y="3468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3997" y="4338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8120" y="4018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772242" y="36973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56365" y="33306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40487" y="30097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124610" y="2688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908732" y="23681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692854" y="2047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287003" y="39730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071125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55247" y="16813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39370" y="2460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23492" y="46605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615" y="351642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1737" y="34688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7615" y="43397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91737" y="40188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775860" y="36980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59982" y="33313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44105" y="30105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128227" y="26896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912349" y="23688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696472" y="20479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290620" y="3972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074743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58865" y="16805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42987" y="24597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27110" y="46598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232" y="351570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5355" y="3468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232" y="4338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5355" y="4018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79477" y="36973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63600" y="33306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47722" y="30097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131844" y="2688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915967" y="23681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700089" y="2047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293687" y="3970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077809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861932" y="1678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46054" y="24577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30177" y="46577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299" y="35136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8421" y="34660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299" y="43369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8421" y="4016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782544" y="3695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566666" y="33285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50789" y="30077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134911" y="26869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919034" y="23660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703156" y="20452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295736" y="3967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079858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863981" y="1675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48103" y="2454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32226" y="46547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6348" y="351058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00471" y="34630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6348" y="43338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000471" y="40130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84593" y="36921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68715" y="33255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52838" y="3004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136960" y="26838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921083" y="2362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705205" y="20421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296456" y="39635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080578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64700" y="16718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48823" y="24510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32945" y="4651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068" y="350697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01190" y="34594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068" y="43302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001190" y="4009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785313" y="3688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569435" y="33218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53557" y="30010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37680" y="26802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921802" y="23593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705925" y="20385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287003" y="39635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204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07112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182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855247" y="16718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254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39370" y="24510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237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23492" y="4651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615" y="350697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214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91737" y="34594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215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7615" y="43302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196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91737" y="4009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203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775860" y="3688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59982" y="33218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218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44105" y="30010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128227" y="26802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912349" y="23593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239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696472" y="20385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246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522542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76707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30873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85038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39204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93369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47535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01700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55866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- 25 to 29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43521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511125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78728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446332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413936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81539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349143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316747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284351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251954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927753" y="219558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927753" y="187162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927753" y="154765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tx17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8" name="pl18"/>
            <p:cNvSpPr/>
            <p:nvPr/>
          </p:nvSpPr>
          <p:spPr>
            <a:xfrm>
              <a:off x="1398226" y="1904016"/>
              <a:ext cx="4704734" cy="3272028"/>
            </a:xfrm>
            <a:custGeom>
              <a:avLst/>
              <a:pathLst>
                <a:path w="4704734" h="3272028">
                  <a:moveTo>
                    <a:pt x="0" y="3272028"/>
                  </a:moveTo>
                  <a:lnTo>
                    <a:pt x="784122" y="2753687"/>
                  </a:lnTo>
                  <a:lnTo>
                    <a:pt x="1568244" y="1878986"/>
                  </a:lnTo>
                  <a:lnTo>
                    <a:pt x="2352367" y="1619816"/>
                  </a:lnTo>
                  <a:lnTo>
                    <a:pt x="3136489" y="1295853"/>
                  </a:lnTo>
                  <a:lnTo>
                    <a:pt x="3920612" y="2332535"/>
                  </a:lnTo>
                  <a:lnTo>
                    <a:pt x="4704734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l19"/>
            <p:cNvSpPr/>
            <p:nvPr/>
          </p:nvSpPr>
          <p:spPr>
            <a:xfrm>
              <a:off x="4534716" y="1742035"/>
              <a:ext cx="6272979" cy="1457834"/>
            </a:xfrm>
            <a:custGeom>
              <a:avLst/>
              <a:pathLst>
                <a:path w="6272979" h="1457834">
                  <a:moveTo>
                    <a:pt x="0" y="1457834"/>
                  </a:moveTo>
                  <a:lnTo>
                    <a:pt x="784122" y="1263456"/>
                  </a:lnTo>
                  <a:lnTo>
                    <a:pt x="1568244" y="1101475"/>
                  </a:lnTo>
                  <a:lnTo>
                    <a:pt x="2352367" y="907097"/>
                  </a:lnTo>
                  <a:lnTo>
                    <a:pt x="3136489" y="712719"/>
                  </a:lnTo>
                  <a:lnTo>
                    <a:pt x="3920612" y="550737"/>
                  </a:lnTo>
                  <a:lnTo>
                    <a:pt x="4704734" y="356359"/>
                  </a:lnTo>
                  <a:lnTo>
                    <a:pt x="5488857" y="194377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2123646" y="459900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2907769" y="372430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3691891" y="346513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4476013" y="314116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t25"/>
            <p:cNvSpPr/>
            <p:nvPr/>
          </p:nvSpPr>
          <p:spPr>
            <a:xfrm>
              <a:off x="5260136" y="41778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" name="pt26"/>
            <p:cNvSpPr/>
            <p:nvPr/>
          </p:nvSpPr>
          <p:spPr>
            <a:xfrm>
              <a:off x="6044258" y="184531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4476013" y="314116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5260136" y="294678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6044258" y="278480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6828381" y="259042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7612503" y="239605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8396626" y="223407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9180748" y="203969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pg34"/>
            <p:cNvSpPr/>
            <p:nvPr/>
          </p:nvSpPr>
          <p:spPr>
            <a:xfrm>
              <a:off x="9964870" y="187771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5" name="pg35"/>
            <p:cNvSpPr/>
            <p:nvPr/>
          </p:nvSpPr>
          <p:spPr>
            <a:xfrm>
              <a:off x="10748993" y="168333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6" name="tx36"/>
            <p:cNvSpPr/>
            <p:nvPr/>
          </p:nvSpPr>
          <p:spPr>
            <a:xfrm>
              <a:off x="133281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2079858" y="44499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2863981" y="35752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3648103" y="3316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4432226" y="29921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16348" y="403229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000471" y="16962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5216348" y="279950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6000471" y="26357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6784593" y="24414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7568715" y="224876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8352838" y="208851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9136960" y="18906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9921083" y="17286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10705205" y="15343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13307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2077809" y="44469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2861932" y="35722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3646054" y="33130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4430177" y="29890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214299" y="402923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998421" y="1693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5214299" y="279643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5998421" y="26327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6782544" y="24383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7566666" y="224569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8350789" y="208545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9134911" y="1887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9919034" y="1725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10703156" y="15312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132769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2074743" y="4444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2858865" y="35701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3642987" y="33109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4427110" y="29870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211232" y="402718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995355" y="16911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5211232" y="279438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5995355" y="26306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6779477" y="2436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7563600" y="224365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8347722" y="208340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9131844" y="1885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9915967" y="1723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10700089" y="1529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132407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071125" y="44441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2855247" y="35694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3639370" y="33102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4423492" y="29863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07615" y="402646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991737" y="16904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207615" y="279366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991737" y="26299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6775860" y="2435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7559982" y="224293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8344105" y="208268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9128227" y="18848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9912349" y="17228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10696472" y="15284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132046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2067508" y="4444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851630" y="35701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3635752" y="33109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4419875" y="29870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03997" y="402718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988120" y="16911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203997" y="279438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988120" y="26306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6772242" y="2436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7556365" y="224365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8340487" y="208340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9124610" y="1885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9908732" y="1723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0692854" y="1529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131739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064441" y="44469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848563" y="35722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3632686" y="33130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4416808" y="29890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200931" y="402923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985053" y="1693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200931" y="279643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5985053" y="26327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6769175" y="24383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7553298" y="224569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8337420" y="208545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9121543" y="1887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9905665" y="1725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10689788" y="15312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131534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2062392" y="44499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2846514" y="35752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3630637" y="3316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4414759" y="29921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8881" y="403229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83004" y="16962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5198881" y="279950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5983004" y="26357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6767126" y="24414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7551249" y="224876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8335371" y="208851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9119494" y="18906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9903616" y="17286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10687739" y="15343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131462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061672" y="44535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2845795" y="35788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3629917" y="33197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4414039" y="29957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198162" y="403591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982284" y="1699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198162" y="280312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5982284" y="26394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6766407" y="24450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7550529" y="225238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8334652" y="209213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118774" y="1894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9902897" y="17323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10687019" y="15379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131534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2062392" y="44572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2846514" y="35825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3630637" y="33233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4414759" y="29993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198881" y="403953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983004" y="17035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198881" y="280673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5983004" y="2643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6767126" y="24486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7551249" y="225600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8335371" y="209575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9119494" y="18979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9903616" y="17359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10687739" y="15415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131739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2064441" y="44602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2848563" y="3585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3632686" y="33264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4416808" y="30024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200931" y="404260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985053" y="1706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5200931" y="280980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5985053" y="26460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6769175" y="24517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7553298" y="225906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8337420" y="209882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9121543" y="19009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9905665" y="17389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10689788" y="15446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132046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2067508" y="44623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2851630" y="35876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3635752" y="33284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4419875" y="30044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203997" y="404464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988120" y="17086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5203997" y="281185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5988120" y="26481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6772242" y="24537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7556365" y="226111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8340487" y="210086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9124610" y="19030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9908732" y="17410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10692854" y="15466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132407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2071125" y="44630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2855247" y="35883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3639370" y="33291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4423492" y="30052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207615" y="404536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991737" y="17093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5207615" y="281257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5991737" y="26488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6775860" y="24544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7559982" y="226183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8344105" y="210158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9128227" y="19037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9912349" y="17417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10696472" y="15473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132769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2074743" y="44623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2858865" y="35876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3642987" y="33284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4427110" y="30044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211232" y="404464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995355" y="17086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5211232" y="281185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5995355" y="26481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6779477" y="24537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7563600" y="226111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8347722" y="210086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9131844" y="19030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9915967" y="17410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10700089" y="15466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13307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2077809" y="44602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2861932" y="3585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3646054" y="33264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4430177" y="30024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214299" y="404260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5998421" y="1706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5214299" y="280980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5998421" y="26460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6782544" y="24517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7566666" y="225906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8350789" y="209882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9134911" y="19009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9919034" y="17389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10703156" y="15446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133281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2079858" y="44572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2863981" y="35825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3648103" y="33233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4432226" y="29993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216348" y="403953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000471" y="17035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5216348" y="280673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6000471" y="2643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6784593" y="24486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7568715" y="225600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8352838" y="209575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9136960" y="18979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9921083" y="17359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10705205" y="15415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133353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2080578" y="44535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2864700" y="35788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3648823" y="33197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4432945" y="29957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217068" y="403591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001190" y="1699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5217068" y="280312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6001190" y="26394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6785313" y="24450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7569435" y="225238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8353557" y="209213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9137680" y="1894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9921802" y="17323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10705925" y="15379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132407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2071125" y="44535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2855247" y="35788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131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3639370" y="33197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4423492" y="29957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149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207615" y="403591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117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5991737" y="1699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189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5207615" y="280312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155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5991737" y="26394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775860" y="24450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166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559982" y="225238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172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8344105" y="209213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177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9128227" y="1894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183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9912349" y="17323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10696472" y="15379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194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746840" y="539292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746840" y="506896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474499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442103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409707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377310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344914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312518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280121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681689" y="247725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681689" y="215329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180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681689" y="182932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190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681689" y="150536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200</a:t>
              </a:r>
            </a:p>
          </p:txBody>
        </p:sp>
        <p:sp>
          <p:nvSpPr>
            <p:cNvPr id="304" name="pl304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l314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6" name="pl316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7" name="pl317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8" name="tx318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32" name="tx33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33" name="pl333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4" name="pt334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5" name="pl335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6" name="pg336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7" name="tx337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9" name="tx339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- 30 to 34 | Desert</a:t>
              </a:r>
            </a:p>
          </p:txBody>
        </p:sp>
        <p:sp>
          <p:nvSpPr>
            <p:cNvPr id="340" name="tx340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41" name="tx341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42" name="tx342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21929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78676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35422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92169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48915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05661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62408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19154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75900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132647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398226" y="1715755"/>
              <a:ext cx="4704734" cy="3460290"/>
            </a:xfrm>
            <a:custGeom>
              <a:avLst/>
              <a:pathLst>
                <a:path w="4704734" h="3460290">
                  <a:moveTo>
                    <a:pt x="0" y="3460290"/>
                  </a:moveTo>
                  <a:lnTo>
                    <a:pt x="784122" y="3157515"/>
                  </a:lnTo>
                  <a:lnTo>
                    <a:pt x="1568244" y="2249188"/>
                  </a:lnTo>
                  <a:lnTo>
                    <a:pt x="2352367" y="2249188"/>
                  </a:lnTo>
                  <a:lnTo>
                    <a:pt x="3136489" y="1859906"/>
                  </a:lnTo>
                  <a:lnTo>
                    <a:pt x="3920612" y="2032920"/>
                  </a:lnTo>
                  <a:lnTo>
                    <a:pt x="4704734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534716" y="2580827"/>
              <a:ext cx="6272979" cy="994833"/>
            </a:xfrm>
            <a:custGeom>
              <a:avLst/>
              <a:pathLst>
                <a:path w="6272979" h="994833">
                  <a:moveTo>
                    <a:pt x="0" y="994833"/>
                  </a:moveTo>
                  <a:lnTo>
                    <a:pt x="784122" y="865072"/>
                  </a:lnTo>
                  <a:lnTo>
                    <a:pt x="1568244" y="735311"/>
                  </a:lnTo>
                  <a:lnTo>
                    <a:pt x="2352367" y="605550"/>
                  </a:lnTo>
                  <a:lnTo>
                    <a:pt x="3136489" y="475789"/>
                  </a:lnTo>
                  <a:lnTo>
                    <a:pt x="3920612" y="389282"/>
                  </a:lnTo>
                  <a:lnTo>
                    <a:pt x="4704734" y="259521"/>
                  </a:lnTo>
                  <a:lnTo>
                    <a:pt x="5488857" y="129760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123646" y="481456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907769" y="390624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691891" y="390624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476013" y="351695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260136" y="368997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6044258" y="165705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476013" y="351695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260136" y="338719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44258" y="325743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28381" y="312767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612503" y="299791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396626" y="291140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180748" y="278164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64870" y="265188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48993" y="252212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332810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116933" y="46655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901055" y="37572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85178" y="37572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69300" y="33679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53423" y="35444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0471" y="150976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53423" y="32381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037545" y="31084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821668" y="2978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7605790" y="28488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8389912" y="27623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174035" y="26326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958157" y="25028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0705205" y="23731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330761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114884" y="46624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899006" y="37541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83129" y="37541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67251" y="33648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51374" y="354135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8421" y="150670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51374" y="32351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035496" y="31053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819618" y="29755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7603741" y="2845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8387863" y="27593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171986" y="2629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956108" y="24997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0703156" y="23700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327695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111817" y="46604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895939" y="37521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80062" y="37521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64184" y="33628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48307" y="353930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95355" y="15046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48307" y="32330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032429" y="31033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816552" y="2973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7600674" y="28437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8384797" y="27572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168919" y="26275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953041" y="24977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0700089" y="23679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324077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108200" y="46597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892322" y="37513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76444" y="37513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60567" y="33621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44689" y="353858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91737" y="150393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44689" y="3232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028812" y="31025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812934" y="29728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597057" y="2843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381179" y="2756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165302" y="26267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949424" y="24970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696472" y="23672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320460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104582" y="46604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88705" y="37521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72827" y="37521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56949" y="33628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41072" y="353930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8120" y="15046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41072" y="32330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025194" y="31033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809317" y="2973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7593439" y="28437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377562" y="27572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161684" y="26275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945806" y="24977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0692854" y="23679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317393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101515" y="46624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85638" y="37541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69760" y="37541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53883" y="33648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38005" y="354135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85053" y="150670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38005" y="32351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022128" y="31053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806250" y="29755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90372" y="2845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74495" y="27593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158617" y="2629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942740" y="24997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689788" y="23700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315344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099466" y="46655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883589" y="37572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67711" y="37572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51834" y="33679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235956" y="35444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83004" y="150976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235956" y="32381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020078" y="31084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804201" y="2978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88323" y="28488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72446" y="27623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156568" y="26326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940691" y="25028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687739" y="23731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314624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098747" y="46691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882869" y="3760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66992" y="3760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51114" y="33715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235236" y="354803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2284" y="151338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235236" y="32417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019359" y="31120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803481" y="29822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87604" y="2852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71726" y="27660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155849" y="26362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939971" y="25064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687019" y="23767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315344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99466" y="46727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83589" y="3764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67711" y="3764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51834" y="33751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35956" y="355165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3004" y="15170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235956" y="32454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020078" y="31156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804201" y="2985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88323" y="28561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72446" y="27696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156568" y="26398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940691" y="25101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87739" y="23803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317393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101515" y="46758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85638" y="37675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69760" y="37675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53883" y="33782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38005" y="355472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5053" y="152006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38005" y="32484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022128" y="31187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806250" y="29889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90372" y="28591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374495" y="27726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158617" y="2642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942740" y="2513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689788" y="23834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320460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104582" y="46778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888705" y="37695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72827" y="37695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56949" y="33802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41072" y="355677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120" y="15221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41072" y="32505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025194" y="31207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809317" y="2991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93439" y="28612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377562" y="27747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161684" y="26449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945806" y="25152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692854" y="23854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324077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108200" y="4678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892322" y="37702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76444" y="37702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60567" y="33810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44689" y="35574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1737" y="152283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44689" y="32512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028812" y="3121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812934" y="29917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97057" y="2861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381179" y="27754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165302" y="26456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949424" y="25159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696472" y="23861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327695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111817" y="46778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895939" y="37695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80062" y="37695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64184" y="33802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48307" y="355677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95355" y="15221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48307" y="32505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032429" y="31207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816552" y="2991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600674" y="28612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384797" y="27747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168919" y="26449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953041" y="25152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700089" y="23854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330761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114884" y="46758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899006" y="37675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83129" y="37675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67251" y="33782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51374" y="355472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8421" y="152006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51374" y="32484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035496" y="31187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819618" y="29889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603741" y="28591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87863" y="27726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171986" y="2642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956108" y="2513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703156" y="23834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332810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116933" y="46727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901055" y="3764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85178" y="3764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69300" y="33751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53423" y="355165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0471" y="15170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53423" y="32454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037545" y="31156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821668" y="2985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7605790" y="28561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389912" y="27696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174035" y="26398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958157" y="25101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0705205" y="23803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333530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117652" y="46691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901775" y="3760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3685897" y="3760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4470020" y="33715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54142" y="354803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001190" y="151338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54142" y="32417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038265" y="31120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822387" y="29822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7606510" y="2852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8390632" y="27660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174754" y="26362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958877" y="25064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0705925" y="23767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324077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108200" y="46691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892322" y="3760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3676444" y="3760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69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4460567" y="33715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44689" y="354803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91737" y="151338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44689" y="32417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028812" y="31120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2934" y="29822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597057" y="2852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8381179" y="27660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165302" y="26362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949424" y="25064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10696472" y="23767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46840" y="517700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46840" y="474447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746840" y="431193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746840" y="387939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746840" y="344686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746840" y="301432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58179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14925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171671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128418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6" name="tx32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7" name="pl327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8" name="pt328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9" name="pl329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0" name="pg330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1" name="tx331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- 35 to 39 | Desert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06195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49147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392100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35052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278005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20958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163910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2" name="pl12"/>
            <p:cNvSpPr/>
            <p:nvPr/>
          </p:nvSpPr>
          <p:spPr>
            <a:xfrm>
              <a:off x="1398226" y="2095486"/>
              <a:ext cx="4704734" cy="3080558"/>
            </a:xfrm>
            <a:custGeom>
              <a:avLst/>
              <a:pathLst>
                <a:path w="4704734" h="3080558">
                  <a:moveTo>
                    <a:pt x="0" y="3080558"/>
                  </a:moveTo>
                  <a:lnTo>
                    <a:pt x="784122" y="2795321"/>
                  </a:lnTo>
                  <a:lnTo>
                    <a:pt x="1568244" y="1540279"/>
                  </a:lnTo>
                  <a:lnTo>
                    <a:pt x="2352367" y="2053705"/>
                  </a:lnTo>
                  <a:lnTo>
                    <a:pt x="3136489" y="1197995"/>
                  </a:lnTo>
                  <a:lnTo>
                    <a:pt x="3920612" y="2224847"/>
                  </a:lnTo>
                  <a:lnTo>
                    <a:pt x="4704734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34716" y="1753202"/>
              <a:ext cx="6272979" cy="1540279"/>
            </a:xfrm>
            <a:custGeom>
              <a:avLst/>
              <a:pathLst>
                <a:path w="6272979" h="1540279">
                  <a:moveTo>
                    <a:pt x="0" y="1540279"/>
                  </a:moveTo>
                  <a:lnTo>
                    <a:pt x="784122" y="1369137"/>
                  </a:lnTo>
                  <a:lnTo>
                    <a:pt x="1568244" y="1140947"/>
                  </a:lnTo>
                  <a:lnTo>
                    <a:pt x="2352367" y="969805"/>
                  </a:lnTo>
                  <a:lnTo>
                    <a:pt x="3136489" y="798663"/>
                  </a:lnTo>
                  <a:lnTo>
                    <a:pt x="3920612" y="570473"/>
                  </a:lnTo>
                  <a:lnTo>
                    <a:pt x="4704734" y="399331"/>
                  </a:lnTo>
                  <a:lnTo>
                    <a:pt x="5488857" y="171142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123646" y="483210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07769" y="357706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691891" y="409049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476013" y="323477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260136" y="426163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6044258" y="20367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4476013" y="323477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5260136" y="306363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044258" y="283544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828381" y="266430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7612503" y="249316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8396626" y="226497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180748" y="209383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964870" y="186564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10748993" y="169450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tx30"/>
            <p:cNvSpPr/>
            <p:nvPr/>
          </p:nvSpPr>
          <p:spPr>
            <a:xfrm>
              <a:off x="133281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116933" y="46830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901055" y="34280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685178" y="39414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69300" y="3085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53423" y="41126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000471" y="188949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53423" y="29146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37545" y="2686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784593" y="25152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7568715" y="23441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8352838" y="21159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136960" y="194828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921083" y="171835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0705205" y="15454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3307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114884" y="46800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899006" y="34249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683129" y="39384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67251" y="30826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51374" y="4109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98421" y="18864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51374" y="29115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035496" y="26833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782544" y="25122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7566666" y="2341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8350789" y="21128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134911" y="194521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919034" y="17152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0703156" y="15424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32769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111817" y="46779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895939" y="3422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680062" y="3936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64184" y="30806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48307" y="41074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5355" y="188438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48307" y="29095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032429" y="26813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779477" y="25101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7563600" y="23390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8347722" y="2110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131844" y="194316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915967" y="171324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0700089" y="15403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32407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108200" y="46772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92322" y="34222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76444" y="39356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60567" y="30799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44689" y="41067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91737" y="188366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44689" y="29087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028812" y="26805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775860" y="25094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7559982" y="23383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8344105" y="21101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128227" y="194244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912349" y="171252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0696472" y="15396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32046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104582" y="46779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888705" y="3422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3672827" y="3936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56949" y="30806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41072" y="41074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88120" y="188438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41072" y="29095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025194" y="26813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6772242" y="25101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7556365" y="23390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8340487" y="2110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124610" y="194316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908732" y="171324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0692854" y="15403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31739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101515" y="46800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885638" y="34249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669760" y="39384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53883" y="30826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38005" y="4109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85053" y="18864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38005" y="29115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022128" y="26833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6769175" y="25122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7553298" y="2341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8337420" y="21128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121543" y="194521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905665" y="17152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0689788" y="15424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31534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099466" y="46830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883589" y="34280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3667711" y="39414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51834" y="30857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235956" y="41126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83004" y="188949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235956" y="29146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020078" y="26864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767126" y="25152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7551249" y="23441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8335371" y="21159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119494" y="194828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903616" y="171835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0687739" y="15454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31462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098747" y="46867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882869" y="34316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3666992" y="3945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51114" y="3089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235236" y="41162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82284" y="18931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235236" y="29182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019359" y="26900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6766407" y="25189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7550529" y="23477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8334652" y="2119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118774" y="195189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902897" y="172197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0687019" y="15490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31534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099466" y="46903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883589" y="34352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3667711" y="39487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51834" y="30929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235956" y="41198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3004" y="18967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235956" y="29218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020078" y="26936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6767126" y="25225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7551249" y="23513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8335371" y="2123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119494" y="195551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903616" y="172559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0687739" y="15527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31739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101515" y="46933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885638" y="34383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669760" y="39517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53883" y="30960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38005" y="41229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85053" y="189980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38005" y="29249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022128" y="26967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769175" y="25255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7553298" y="23544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8337420" y="2126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121543" y="195858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905665" y="172865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0689788" y="15557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32046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104582" y="46954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888705" y="3440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3672827" y="39538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56949" y="3098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41072" y="41249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88120" y="19018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41072" y="29269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025194" y="26987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772242" y="25276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56365" y="2356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40487" y="21283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124610" y="196063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908732" y="173070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692854" y="15578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32407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108200" y="46961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892322" y="34411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676444" y="3954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60567" y="30988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44689" y="41256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91737" y="190256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44689" y="29276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028812" y="26994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775860" y="25283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59982" y="23572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344105" y="21290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128227" y="196135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912349" y="17314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696472" y="15585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32769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111817" y="46954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895939" y="3440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680062" y="39538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64184" y="30981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48307" y="41249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5355" y="19018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48307" y="29269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032429" y="26987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6779477" y="25276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7563600" y="2356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8347722" y="21283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131844" y="196063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915967" y="173070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0700089" y="15578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3307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114884" y="46933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899006" y="34383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3683129" y="39517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67251" y="30960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51374" y="41229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8421" y="189980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51374" y="29249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035496" y="26967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782544" y="25255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7566666" y="23544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8350789" y="2126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134911" y="195858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919034" y="172865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0703156" y="15557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33281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116933" y="46903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901055" y="34352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3685178" y="39487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69300" y="30929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53423" y="41198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000471" y="18967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53423" y="29218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37545" y="26936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784593" y="25225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7568715" y="23513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8352838" y="2123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136960" y="195551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921083" y="172559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0705205" y="15527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33353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117652" y="46867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901775" y="34316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3685897" y="3945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70020" y="3089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54142" y="41162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001190" y="18931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54142" y="29182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38265" y="26900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785313" y="25189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7569435" y="23477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8353557" y="2119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137680" y="195189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921802" y="172197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0705925" y="15490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32407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108200" y="46867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892322" y="34316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3676444" y="3945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60567" y="3089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44689" y="41162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91737" y="18931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44689" y="29182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028812" y="26900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775860" y="25189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101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7559982" y="23477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104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8344105" y="2119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108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128227" y="195189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912349" y="172197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0696472" y="15490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46840" y="501965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46840" y="444918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746840" y="387871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46840" y="330823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273776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216729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159681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92" name="pl292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tx306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0" name="tx32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1" name="pl321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2" name="pt322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3" name="pl323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4" name="pg324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5" name="tx325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- 40 to 49 | Desert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52811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64793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7677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88757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200739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1336037" y="2007399"/>
              <a:ext cx="4734348" cy="3168646"/>
            </a:xfrm>
            <a:custGeom>
              <a:avLst/>
              <a:pathLst>
                <a:path w="4734348" h="3168646">
                  <a:moveTo>
                    <a:pt x="0" y="1408287"/>
                  </a:moveTo>
                  <a:lnTo>
                    <a:pt x="789058" y="3168646"/>
                  </a:lnTo>
                  <a:lnTo>
                    <a:pt x="1578116" y="528107"/>
                  </a:lnTo>
                  <a:lnTo>
                    <a:pt x="2367174" y="1760359"/>
                  </a:lnTo>
                  <a:lnTo>
                    <a:pt x="3156232" y="2112431"/>
                  </a:lnTo>
                  <a:lnTo>
                    <a:pt x="3945290" y="2816574"/>
                  </a:lnTo>
                  <a:lnTo>
                    <a:pt x="4734348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492269" y="1831363"/>
              <a:ext cx="6312464" cy="2288466"/>
            </a:xfrm>
            <a:custGeom>
              <a:avLst/>
              <a:pathLst>
                <a:path w="6312464" h="2288466">
                  <a:moveTo>
                    <a:pt x="0" y="2288466"/>
                  </a:moveTo>
                  <a:lnTo>
                    <a:pt x="789058" y="1936395"/>
                  </a:lnTo>
                  <a:lnTo>
                    <a:pt x="1578116" y="1760359"/>
                  </a:lnTo>
                  <a:lnTo>
                    <a:pt x="2367174" y="1408287"/>
                  </a:lnTo>
                  <a:lnTo>
                    <a:pt x="3156232" y="1056215"/>
                  </a:lnTo>
                  <a:lnTo>
                    <a:pt x="3945290" y="880179"/>
                  </a:lnTo>
                  <a:lnTo>
                    <a:pt x="4734348" y="528107"/>
                  </a:lnTo>
                  <a:lnTo>
                    <a:pt x="5523406" y="352071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277334" y="335698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066392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855450" y="247680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644508" y="370905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433567" y="40611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22625" y="476527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6011683" y="194869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4433567" y="406112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5222625" y="370905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011683" y="353301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800741" y="3180948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7589799" y="282887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8378857" y="265284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167915" y="230076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956973" y="212473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10746031" y="177266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tx28"/>
            <p:cNvSpPr/>
            <p:nvPr/>
          </p:nvSpPr>
          <p:spPr>
            <a:xfrm>
              <a:off x="1270621" y="32114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59679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48737" y="2327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37795" y="35617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26853" y="39121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46162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180141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5911" y="35617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004970" y="33839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794028" y="3031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7583086" y="26798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8372144" y="25055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161202" y="21517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950260" y="197744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0739318" y="16236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268572" y="320836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057630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46688" y="23247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35746" y="35587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24804" y="39090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3862" y="46131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002920" y="179834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3862" y="35587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002920" y="33809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791979" y="3028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7581037" y="26767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8370095" y="25024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159153" y="21486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948211" y="197438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0737269" y="16205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265505" y="320631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054563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843621" y="2322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3632679" y="35566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21737" y="3906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0796" y="46111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17962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0796" y="35566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9854" y="33788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788912" y="3026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7577970" y="2674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8367028" y="25004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156086" y="21466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945144" y="19723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0734202" y="16185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261888" y="320559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050946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40004" y="23219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29062" y="355593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18120" y="39062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178" y="46104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96236" y="17955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178" y="355593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96236" y="33781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785294" y="30260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7574352" y="26740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8363411" y="24997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152469" y="21459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941527" y="197161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0730585" y="16178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258270" y="320631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047328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36386" y="2322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25444" y="35566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14503" y="3906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561" y="46111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92619" y="17962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3561" y="35566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92619" y="33788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781677" y="3026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7570735" y="2674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8359793" y="25004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148851" y="21466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937909" y="19723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0726967" y="16185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255203" y="320836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0442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33320" y="23247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22378" y="35587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11436" y="39090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46131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179834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0494" y="35587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89552" y="33809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778610" y="3028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7567668" y="26767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8356726" y="25024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145785" y="21486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934843" y="197438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0723901" y="16205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253154" y="32114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04221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831270" y="2327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3620329" y="35617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4409387" y="39121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46162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180141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8445" y="35617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87503" y="33839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776561" y="3031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7565619" y="26798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8354677" y="25055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143735" y="21517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932793" y="197744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0721852" y="16236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252435" y="321505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041493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830551" y="2331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3619609" y="35653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4408667" y="39157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4619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86783" y="18050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7725" y="35653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86783" y="33876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775841" y="3035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7564900" y="26834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8353958" y="25091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143016" y="21553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932074" y="19810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0721132" y="16272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253154" y="32186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04221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831270" y="23350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3620329" y="35690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4409387" y="3919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8445" y="46234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7503" y="180864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8445" y="35690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7503" y="33912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776561" y="3039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7565619" y="26870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8354677" y="251278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143735" y="21589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932793" y="19846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0721852" y="1630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255203" y="32217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0442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833320" y="23380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3622378" y="35720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4411436" y="39224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0494" y="46265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9552" y="18117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0494" y="35720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89552" y="33943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778610" y="30422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7567668" y="26901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8356726" y="251585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145785" y="2162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934843" y="19877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0723901" y="16339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258270" y="322378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047328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836386" y="23401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3625444" y="35741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4414503" y="39244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3561" y="462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2619" y="181376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3561" y="35741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92619" y="33963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781677" y="30442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7570735" y="2692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8359793" y="25179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148851" y="2164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937909" y="19897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0726967" y="1635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261888" y="322450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050946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840004" y="23408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3629062" y="357484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4418120" y="3925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178" y="46293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6236" y="181448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178" y="357484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96236" y="33970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785294" y="30449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7574352" y="26929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8363411" y="25186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152469" y="21648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941527" y="19905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0730585" y="16367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265505" y="322378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054563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843621" y="23401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3632679" y="35741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4421737" y="39244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0796" y="4628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9854" y="181376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0796" y="35741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9854" y="33963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88912" y="30442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77970" y="2692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67028" y="25179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56086" y="2164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945144" y="19897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734202" y="1635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268572" y="32217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057630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46688" y="23380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35746" y="35720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24804" y="39224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3862" y="46265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2920" y="18117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3862" y="35720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002920" y="33943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791979" y="30422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7581037" y="26901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8370095" y="251585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159153" y="2162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948211" y="19877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0737269" y="16339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270621" y="32186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059679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848737" y="23350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3637795" y="35690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26853" y="3919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5911" y="46234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4970" y="180864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5911" y="35690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004970" y="33912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794028" y="30391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7583086" y="26870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8372144" y="251278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161202" y="21589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950260" y="19846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0739318" y="1630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271340" y="321505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06039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849457" y="2331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3638515" y="35653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4427573" y="39157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6631" y="4619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005689" y="18050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6631" y="35653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005689" y="33876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794747" y="3035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7583805" y="26834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8372864" y="25091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161922" y="21553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950980" y="19810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0740038" y="16272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261888" y="321505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050946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840004" y="2331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3629062" y="35653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4418120" y="39157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178" y="46198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96236" y="18050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178" y="35653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96236" y="33876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785294" y="3035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7574352" y="26834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8363411" y="25091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152469" y="21553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941527" y="19810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10730585" y="16272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548582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460564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3726991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284528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1966632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88" name="pl288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6" name="tx31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7" name="pl317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8" name="pt318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9" name="pl319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0" name="pg320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1" name="tx321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805887"/>
              <a:ext cx="217101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- 50 and Older | Desert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40259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87574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34889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822044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29519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276834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24149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171464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tx12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3" name="pl13"/>
            <p:cNvSpPr/>
            <p:nvPr/>
          </p:nvSpPr>
          <p:spPr>
            <a:xfrm>
              <a:off x="1493753" y="2873716"/>
              <a:ext cx="4659245" cy="2302329"/>
            </a:xfrm>
            <a:custGeom>
              <a:avLst/>
              <a:pathLst>
                <a:path w="4659245" h="2302329">
                  <a:moveTo>
                    <a:pt x="0" y="2302329"/>
                  </a:moveTo>
                  <a:lnTo>
                    <a:pt x="776540" y="2144274"/>
                  </a:lnTo>
                  <a:lnTo>
                    <a:pt x="1553081" y="753393"/>
                  </a:lnTo>
                  <a:lnTo>
                    <a:pt x="2329622" y="737588"/>
                  </a:lnTo>
                  <a:lnTo>
                    <a:pt x="3106163" y="848226"/>
                  </a:lnTo>
                  <a:lnTo>
                    <a:pt x="3882704" y="1554203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99917" y="1793676"/>
              <a:ext cx="6212327" cy="1928266"/>
            </a:xfrm>
            <a:custGeom>
              <a:avLst/>
              <a:pathLst>
                <a:path w="6212327" h="1928266">
                  <a:moveTo>
                    <a:pt x="0" y="1928266"/>
                  </a:moveTo>
                  <a:lnTo>
                    <a:pt x="776540" y="1685915"/>
                  </a:lnTo>
                  <a:lnTo>
                    <a:pt x="1553081" y="1448834"/>
                  </a:lnTo>
                  <a:lnTo>
                    <a:pt x="2329622" y="1206483"/>
                  </a:lnTo>
                  <a:lnTo>
                    <a:pt x="3106163" y="964133"/>
                  </a:lnTo>
                  <a:lnTo>
                    <a:pt x="3882704" y="721782"/>
                  </a:lnTo>
                  <a:lnTo>
                    <a:pt x="4659245" y="479432"/>
                  </a:lnTo>
                  <a:lnTo>
                    <a:pt x="5435786" y="242350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211592" y="495928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988133" y="35684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3764674" y="355260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4541214" y="366324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5317755" y="436921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6094296" y="281501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4541214" y="366324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5317755" y="342089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094296" y="318380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870837" y="294145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7647378" y="269910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8423919" y="245675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200460" y="221440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977001" y="197732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10753542" y="173497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tx31"/>
            <p:cNvSpPr/>
            <p:nvPr/>
          </p:nvSpPr>
          <p:spPr>
            <a:xfrm>
              <a:off x="1391263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167804" y="48102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887396" y="33948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63937" y="33790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40478" y="34896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7019" y="41956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993560" y="26414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7019" y="32472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993560" y="30102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770101" y="27678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7546642" y="25255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8323183" y="22831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099724" y="20408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876264" y="18037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0652805" y="15613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389214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165755" y="48072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885347" y="33917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61888" y="33759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38429" y="34865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4970" y="41925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1511" y="26383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970" y="32442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1511" y="30071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768052" y="27647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7544593" y="25224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8321133" y="22800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097674" y="20377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874215" y="18006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0650756" y="15583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38614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162688" y="48051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82280" y="33897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58821" y="33738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35362" y="34845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1903" y="41905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88444" y="26363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903" y="32421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88444" y="30051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6764985" y="27627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7541526" y="25203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8318067" y="22780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094608" y="20356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871149" y="17986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0647689" y="15562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382530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159071" y="48044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78663" y="33889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55204" y="33731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31745" y="34838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8286" y="418979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84826" y="26355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8286" y="32414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84826" y="30043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761367" y="27620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7537908" y="25196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8314449" y="22773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090990" y="20349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867531" y="17978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0644072" y="15555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37891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155453" y="48051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75045" y="33897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51586" y="33738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28127" y="34845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4668" y="41905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81209" y="26363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4668" y="32421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1209" y="30051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757750" y="27627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7534291" y="25203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8310832" y="22780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087373" y="20356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863914" y="17986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0640455" y="15562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375845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152386" y="48072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871979" y="33917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3648519" y="33759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25060" y="34865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1601" y="41925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78142" y="26383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1601" y="32442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78142" y="30071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754683" y="27647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7531224" y="25224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8307765" y="22800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084306" y="20377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860847" y="18006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0637388" y="15583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37379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150337" y="48102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869929" y="33948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3646470" y="33790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23011" y="34896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9552" y="41956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76093" y="26414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9552" y="32472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76093" y="30102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752634" y="27678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7529175" y="25255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8305716" y="22831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082257" y="20408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858798" y="18037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0635339" y="15613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373077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149618" y="48138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869210" y="33984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645751" y="33826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22292" y="34932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8833" y="41992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75374" y="26450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833" y="3250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75374" y="30138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751914" y="27714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528455" y="25291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304996" y="22867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081537" y="20444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858078" y="18073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634619" y="1564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37379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150337" y="48175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869929" y="34020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3646470" y="33862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23011" y="34968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9552" y="42028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76093" y="26486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9552" y="32545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76093" y="30174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752634" y="27751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7529175" y="25327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8305716" y="22904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082257" y="20480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858798" y="18109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0635339" y="15686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375845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152386" y="48205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871979" y="34051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3648519" y="33893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25060" y="34999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1601" y="42059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78142" y="26517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1601" y="32576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78142" y="30205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54683" y="27781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31224" y="25358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07765" y="22934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084306" y="20511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860847" y="18140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637388" y="1571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37891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155453" y="48226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75045" y="34071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51586" y="33913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28127" y="3501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4668" y="42079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81209" y="26537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4668" y="32596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1209" y="30225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757750" y="27802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34291" y="25378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310832" y="22955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087373" y="20531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863914" y="18160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40455" y="15737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382530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159071" y="48233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78663" y="34078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55204" y="33920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31745" y="35027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8286" y="42086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84826" y="265449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8286" y="3260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84826" y="30232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761367" y="27809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7537908" y="25385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8314449" y="22962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090990" y="20538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867531" y="18168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0644072" y="15744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38614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162688" y="48226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882280" y="34071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3658821" y="33913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35362" y="3501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1903" y="42079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88444" y="265377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903" y="32596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88444" y="30225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764985" y="27802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7541526" y="25378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8318067" y="22955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094608" y="20531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871149" y="18160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0647689" y="15737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389214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165755" y="48205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885347" y="34051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3661888" y="33893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8429" y="34999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4970" y="42059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91511" y="26517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970" y="32576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1511" y="30205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768052" y="27781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7544593" y="25358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8321133" y="22934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097674" y="20511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874215" y="18140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0650756" y="1571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391263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167804" y="48175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887396" y="34020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3663937" y="33862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40478" y="34968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7019" y="42028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993560" y="26486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7019" y="32545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993560" y="30174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770101" y="27751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7546642" y="25327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8323183" y="22904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099724" y="20480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876264" y="181096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0652805" y="15686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39198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168524" y="48138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888116" y="33984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3664657" y="33826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41198" y="34932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7738" y="41992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994279" y="26450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738" y="3250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994279" y="30138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770820" y="27714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7547361" y="25291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8323902" y="22867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100443" y="20444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876984" y="18073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0653525" y="1564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38253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943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159071" y="48138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973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878663" y="33984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1,237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3655204" y="33826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31745" y="34932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1,219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8286" y="41992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1,085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84826" y="26450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8286" y="3250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1,265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84826" y="301383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1,310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761367" y="27714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7537908" y="25291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1,402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8314449" y="22867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1,448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090990" y="20444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1,494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867531" y="18073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1,539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10644072" y="1564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1,585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81765" y="536029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481186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28501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3758163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23131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270446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177617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165076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1,600</a:t>
              </a:r>
            </a:p>
          </p:txBody>
        </p:sp>
        <p:sp>
          <p:nvSpPr>
            <p:cNvPr id="294" name="pl294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tx308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2" name="tx32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3" name="pl323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4" name="pt324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5" name="pl325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6" name="pg326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7" name="tx327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805887"/>
              <a:ext cx="230949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Econ Disadvantaged | Desert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37432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66618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395805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24991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254178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183364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1" name="pl11"/>
            <p:cNvSpPr/>
            <p:nvPr/>
          </p:nvSpPr>
          <p:spPr>
            <a:xfrm>
              <a:off x="1493753" y="2853360"/>
              <a:ext cx="4659245" cy="2322684"/>
            </a:xfrm>
            <a:custGeom>
              <a:avLst/>
              <a:pathLst>
                <a:path w="4659245" h="2322684">
                  <a:moveTo>
                    <a:pt x="0" y="2322684"/>
                  </a:moveTo>
                  <a:lnTo>
                    <a:pt x="776540" y="2209383"/>
                  </a:lnTo>
                  <a:lnTo>
                    <a:pt x="1553081" y="708135"/>
                  </a:lnTo>
                  <a:lnTo>
                    <a:pt x="2329622" y="757705"/>
                  </a:lnTo>
                  <a:lnTo>
                    <a:pt x="3106163" y="913494"/>
                  </a:lnTo>
                  <a:lnTo>
                    <a:pt x="3882704" y="1685362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99917" y="1798238"/>
              <a:ext cx="6212327" cy="1968617"/>
            </a:xfrm>
            <a:custGeom>
              <a:avLst/>
              <a:pathLst>
                <a:path w="6212327" h="1968617">
                  <a:moveTo>
                    <a:pt x="0" y="1968617"/>
                  </a:moveTo>
                  <a:lnTo>
                    <a:pt x="776540" y="1720769"/>
                  </a:lnTo>
                  <a:lnTo>
                    <a:pt x="1553081" y="1480003"/>
                  </a:lnTo>
                  <a:lnTo>
                    <a:pt x="2329622" y="1232155"/>
                  </a:lnTo>
                  <a:lnTo>
                    <a:pt x="3106163" y="984308"/>
                  </a:lnTo>
                  <a:lnTo>
                    <a:pt x="3882704" y="736461"/>
                  </a:lnTo>
                  <a:lnTo>
                    <a:pt x="4659245" y="488613"/>
                  </a:lnTo>
                  <a:lnTo>
                    <a:pt x="5435786" y="247847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211592" y="500404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988133" y="350279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764674" y="355236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541214" y="370815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317755" y="448002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6094296" y="279465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4541214" y="370815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5317755" y="346030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094296" y="321953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870837" y="297169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7647378" y="272384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8423919" y="247599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200460" y="222814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977001" y="198738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10753542" y="173953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tx29"/>
            <p:cNvSpPr/>
            <p:nvPr/>
          </p:nvSpPr>
          <p:spPr>
            <a:xfrm>
              <a:off x="1391263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167804" y="485849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944345" y="33537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720886" y="34033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97427" y="35591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73968" y="43310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993560" y="26210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73968" y="33112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050509" y="30705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770101" y="27981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7546642" y="25502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8323183" y="23024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099724" y="20545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876264" y="18137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0652805" y="15659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389214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165755" y="485542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942296" y="33507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718837" y="34002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95378" y="35560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71919" y="43279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991511" y="2617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71919" y="33082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048459" y="30674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768052" y="27950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544593" y="25471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21133" y="22993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097674" y="20514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874215" y="18107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650756" y="15628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38614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162688" y="485337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939229" y="3348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715770" y="3398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92311" y="35540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68852" y="43258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988444" y="26159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68852" y="33061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045393" y="30654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764985" y="27929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7541526" y="25451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8318067" y="22972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094608" y="20494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871149" y="18086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0647689" y="15608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382530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159071" y="485265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935612" y="33479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712152" y="33975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88693" y="35532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65234" y="43251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984826" y="26152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65234" y="33054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041775" y="3064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761367" y="27922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37908" y="25444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14449" y="22965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090990" y="204872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867531" y="18079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644072" y="15601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37891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155453" y="485337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931994" y="3348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708535" y="3398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85076" y="35540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61617" y="43258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981209" y="26159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61617" y="33061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038158" y="30654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757750" y="27929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7534291" y="25451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8310832" y="22972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087373" y="20494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863914" y="18086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0640455" y="15608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375845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152386" y="485542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928927" y="33507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705468" y="34002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82009" y="35560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58550" y="43279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978142" y="26179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58550" y="33082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035091" y="30674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754683" y="27950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31224" y="25471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07765" y="229933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084306" y="20514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860847" y="18107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637388" y="15628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37379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150337" y="485849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926878" y="33537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3703419" y="34033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79960" y="35591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256501" y="43310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976093" y="26210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256501" y="33112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033042" y="30705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752634" y="27981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7529175" y="25502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8305716" y="230240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082257" y="20545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858798" y="18137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0635339" y="15659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373077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149618" y="486210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926159" y="33573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3702700" y="3406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479240" y="3562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255781" y="43346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975374" y="2624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255781" y="33149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032322" y="30741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751914" y="28017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528455" y="25538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304996" y="23060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081537" y="20581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858078" y="18174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634619" y="15695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37379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150337" y="486572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926878" y="33610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3703419" y="34105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4479960" y="35663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256501" y="43382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976093" y="26283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256501" y="33185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033042" y="30777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752634" y="28053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7529175" y="25574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8305716" y="23096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082257" y="20617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858798" y="18210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0635339" y="15731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375845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152386" y="48687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928927" y="33640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3705468" y="34136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82009" y="35694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58550" y="43413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978142" y="2631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58550" y="33215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035091" y="30808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754683" y="28084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31224" y="25605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07765" y="23127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084306" y="20648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860847" y="18240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637388" y="15762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37891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155453" y="487084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931994" y="33661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708535" y="34156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85076" y="35714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61617" y="43433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981209" y="26334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61617" y="33236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038158" y="30828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757750" y="28104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34291" y="25626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10832" y="23147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087373" y="20669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863914" y="18261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640455" y="15782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382530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159071" y="487156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935612" y="3366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3712152" y="34164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88693" y="35722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65234" y="43440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984826" y="26341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65234" y="33243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041775" y="30835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61367" y="28111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37908" y="25633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14449" y="23154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090990" y="20676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867531" y="18268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644072" y="15790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38614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162688" y="487084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939229" y="33661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715770" y="34156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92311" y="35714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68852" y="43433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988444" y="26334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68852" y="33236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045393" y="30828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764985" y="28104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41526" y="25626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18067" y="231475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094608" y="20669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871149" y="18261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647689" y="15782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389214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165755" y="48687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942296" y="33640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718837" y="34136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95378" y="35694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71919" y="43413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991511" y="2631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71919" y="33215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048459" y="30808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768052" y="28084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7544593" y="25605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8321133" y="23127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097674" y="20648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874215" y="18240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0650756" y="157624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391263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167804" y="486572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944345" y="33610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3720886" y="34105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97427" y="35663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73968" y="43382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993560" y="26283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73968" y="33185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050509" y="30777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770101" y="28053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7546642" y="255748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8323183" y="23096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099724" y="20617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876264" y="18210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0652805" y="15731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39198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168524" y="486210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945064" y="33573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3721605" y="3406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98146" y="3562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74687" y="43346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994279" y="2624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74687" y="33149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51228" y="30741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770820" y="28017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7547361" y="25538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8323902" y="23060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100443" y="20581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876984" y="18174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0653525" y="15695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38253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159071" y="486210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744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935612" y="33573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3712152" y="3406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949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4488693" y="3562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927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65234" y="43346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984826" y="2624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1,056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65234" y="33149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962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041775" y="30741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761367" y="28017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1,031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7537908" y="25538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1,066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8314449" y="23060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1,101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090990" y="20581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1,136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867531" y="18174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1,170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10644072" y="156956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1,205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81765" y="533203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81765" y="462389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81765" y="391576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318603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247790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176976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1,200</a:t>
              </a:r>
            </a:p>
          </p:txBody>
        </p:sp>
        <p:sp>
          <p:nvSpPr>
            <p:cNvPr id="290" name="pl290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8" name="tx31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9" name="pl319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0" name="pt320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1" name="pl321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2" name="pg322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3" name="tx323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805887"/>
              <a:ext cx="224984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Pell Grant Recipient | Desert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27720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77141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26561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75982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25403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74823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24244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173665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23085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398226" y="1736650"/>
              <a:ext cx="4704734" cy="3439394"/>
            </a:xfrm>
            <a:custGeom>
              <a:avLst/>
              <a:pathLst>
                <a:path w="4704734" h="3439394">
                  <a:moveTo>
                    <a:pt x="0" y="3439394"/>
                  </a:moveTo>
                  <a:lnTo>
                    <a:pt x="784122" y="1922014"/>
                  </a:lnTo>
                  <a:lnTo>
                    <a:pt x="1568244" y="404634"/>
                  </a:lnTo>
                  <a:lnTo>
                    <a:pt x="2352367" y="2073752"/>
                  </a:lnTo>
                  <a:lnTo>
                    <a:pt x="3136489" y="2933601"/>
                  </a:lnTo>
                  <a:lnTo>
                    <a:pt x="3920612" y="910428"/>
                  </a:lnTo>
                  <a:lnTo>
                    <a:pt x="4704734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34716" y="3860982"/>
              <a:ext cx="6272979" cy="809269"/>
            </a:xfrm>
            <a:custGeom>
              <a:avLst/>
              <a:pathLst>
                <a:path w="6272979" h="809269">
                  <a:moveTo>
                    <a:pt x="0" y="809269"/>
                  </a:moveTo>
                  <a:lnTo>
                    <a:pt x="784122" y="708110"/>
                  </a:lnTo>
                  <a:lnTo>
                    <a:pt x="1568244" y="606952"/>
                  </a:lnTo>
                  <a:lnTo>
                    <a:pt x="2352367" y="505793"/>
                  </a:lnTo>
                  <a:lnTo>
                    <a:pt x="3136489" y="404634"/>
                  </a:lnTo>
                  <a:lnTo>
                    <a:pt x="3920612" y="303476"/>
                  </a:lnTo>
                  <a:lnTo>
                    <a:pt x="4704734" y="202317"/>
                  </a:lnTo>
                  <a:lnTo>
                    <a:pt x="5488857" y="101158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123646" y="359996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07769" y="208258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691891" y="375170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476013" y="46115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260136" y="25883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44258" y="167794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476013" y="461154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260136" y="45103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44258" y="440923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28381" y="430807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12503" y="420691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396626" y="410575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180748" y="400459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64870" y="390343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48993" y="380228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33281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116933" y="34509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63981" y="193529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85178" y="36026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69300" y="4462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348" y="24393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0471" y="15289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53423" y="43613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037545" y="42602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821668" y="41590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605790" y="40578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89912" y="395847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74035" y="38590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58157" y="37544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742280" y="3653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3307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114884" y="3447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61932" y="193223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83129" y="3599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67251" y="44594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299" y="2436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8421" y="15258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51374" y="4358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035496" y="42571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819618" y="41559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603741" y="4054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87863" y="395540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171986" y="38559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956108" y="3751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740231" y="3650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32769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111817" y="34458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58865" y="193018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80062" y="3597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64184" y="44574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232" y="2434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5355" y="15238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48307" y="43562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6032429" y="42550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816552" y="41539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600674" y="40527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84797" y="39533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168919" y="38539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953041" y="3749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737164" y="3648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32407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108200" y="34451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55247" y="192946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76444" y="35968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60567" y="44566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615" y="24335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91737" y="15230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44689" y="43555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028812" y="42543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812934" y="41532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97057" y="40520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81179" y="39526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165302" y="385321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949424" y="37485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733546" y="3647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32046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104582" y="34458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51630" y="193018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72827" y="3597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56949" y="44574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3997" y="2434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8120" y="15238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41072" y="43562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025194" y="42550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809317" y="41539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93439" y="40527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77562" y="39533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161684" y="38539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945806" y="3749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729929" y="3648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31739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101515" y="34478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48563" y="193223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69760" y="3599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53883" y="44594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0931" y="2436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85053" y="15258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38005" y="4358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022128" y="42571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806250" y="41559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90372" y="4054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74495" y="395540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158617" y="38559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942740" y="3751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726862" y="3650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31534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99466" y="34509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46514" y="193529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67711" y="36026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51834" y="4462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8881" y="24393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3004" y="15289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235956" y="43613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020078" y="42602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804201" y="41590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88323" y="40578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72446" y="395847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156568" y="38590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940691" y="37544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724813" y="3653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31462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98747" y="3454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45795" y="193891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66992" y="36062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51114" y="44661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162" y="24429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82284" y="1532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235236" y="4364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019359" y="42638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803481" y="41626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87604" y="4061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71726" y="39620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155849" y="38626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939971" y="37580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724093" y="36568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31534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99466" y="3458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46514" y="19425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67711" y="36099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51834" y="44697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8881" y="24465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3004" y="15361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35956" y="4368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020078" y="42674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804201" y="41662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88323" y="40651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72446" y="39657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56568" y="386628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40691" y="3761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724813" y="36604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31739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101515" y="34612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48563" y="194559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69760" y="36129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53883" y="44728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0931" y="2449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85053" y="15392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38005" y="43716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022128" y="42705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806250" y="4169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90372" y="40681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74495" y="39687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158617" y="386934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942740" y="37647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726862" y="3663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32046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104582" y="34632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51630" y="19476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72827" y="3615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56949" y="44748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3997" y="24517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8120" y="1541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41072" y="4373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025194" y="42725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809317" y="41714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93439" y="40702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77562" y="39708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161684" y="387139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945806" y="37667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729929" y="36656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32407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108200" y="34640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55247" y="194836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76444" y="36157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60567" y="44756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615" y="24524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1737" y="15419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44689" y="43744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028812" y="42732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812934" y="41721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97057" y="40709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81179" y="39715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165302" y="387211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949424" y="37674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733546" y="36663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32769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111817" y="34632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58865" y="19476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80062" y="36150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64184" y="44748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232" y="24517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5355" y="1541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48307" y="4373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032429" y="42725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816552" y="41714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600674" y="40702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84797" y="39708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168919" y="387139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953041" y="37667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737164" y="36656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3307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114884" y="34612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861932" y="194559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83129" y="36129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67251" y="44728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299" y="2449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8421" y="15392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51374" y="43716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035496" y="42705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819618" y="4169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603741" y="40681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87863" y="39687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171986" y="386934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956108" y="37647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740231" y="3663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33281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116933" y="34581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863981" y="19425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85178" y="36099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69300" y="44697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6348" y="24465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00471" y="15361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53423" y="43686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037545" y="42674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821668" y="41662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605790" y="40651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89912" y="39657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174035" y="386628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958157" y="3761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742280" y="36604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33353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117652" y="3454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64700" y="193891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85897" y="36062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70020" y="44661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068" y="24429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01190" y="1532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54142" y="4364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038265" y="42638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822387" y="41626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606510" y="4061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90632" y="39620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74754" y="38626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958877" y="37580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742999" y="36568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32407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108200" y="34545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855247" y="193891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112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76444" y="36062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60567" y="44661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615" y="24429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91737" y="1532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44689" y="4364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028812" y="42638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2934" y="41626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97057" y="40615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81179" y="39620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165302" y="38626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949424" y="37580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733546" y="36568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746840" y="523491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46840" y="472911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46840" y="422332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746840" y="371753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746840" y="321173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70594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20015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169435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18856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391984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American Indian/Alaska Native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18715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63191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07667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52143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296620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241096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185572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130049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tx12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3" name="pl13"/>
            <p:cNvSpPr/>
            <p:nvPr/>
          </p:nvSpPr>
          <p:spPr>
            <a:xfrm>
              <a:off x="1493753" y="2927336"/>
              <a:ext cx="4659245" cy="2248709"/>
            </a:xfrm>
            <a:custGeom>
              <a:avLst/>
              <a:pathLst>
                <a:path w="4659245" h="2248709">
                  <a:moveTo>
                    <a:pt x="0" y="2248709"/>
                  </a:moveTo>
                  <a:lnTo>
                    <a:pt x="776540" y="2121004"/>
                  </a:lnTo>
                  <a:lnTo>
                    <a:pt x="1553081" y="688493"/>
                  </a:lnTo>
                  <a:lnTo>
                    <a:pt x="2329622" y="688493"/>
                  </a:lnTo>
                  <a:lnTo>
                    <a:pt x="3106163" y="805093"/>
                  </a:lnTo>
                  <a:lnTo>
                    <a:pt x="3882704" y="1576872"/>
                  </a:lnTo>
                  <a:lnTo>
                    <a:pt x="4659245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99917" y="1794653"/>
              <a:ext cx="6212327" cy="1937776"/>
            </a:xfrm>
            <a:custGeom>
              <a:avLst/>
              <a:pathLst>
                <a:path w="6212327" h="1937776">
                  <a:moveTo>
                    <a:pt x="0" y="1937776"/>
                  </a:moveTo>
                  <a:lnTo>
                    <a:pt x="776540" y="1693472"/>
                  </a:lnTo>
                  <a:lnTo>
                    <a:pt x="1553081" y="1454720"/>
                  </a:lnTo>
                  <a:lnTo>
                    <a:pt x="2329622" y="1210416"/>
                  </a:lnTo>
                  <a:lnTo>
                    <a:pt x="3106163" y="971664"/>
                  </a:lnTo>
                  <a:lnTo>
                    <a:pt x="3882704" y="727360"/>
                  </a:lnTo>
                  <a:lnTo>
                    <a:pt x="4659245" y="483056"/>
                  </a:lnTo>
                  <a:lnTo>
                    <a:pt x="5435786" y="244304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211592" y="498963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988133" y="35571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3764674" y="35571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4541214" y="36737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5317755" y="444550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6094296" y="286863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4541214" y="367372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5317755" y="342942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094296" y="319067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870837" y="294636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7647378" y="270761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8423919" y="246331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200460" y="221900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977001" y="198025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10753542" y="173595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tx31"/>
            <p:cNvSpPr/>
            <p:nvPr/>
          </p:nvSpPr>
          <p:spPr>
            <a:xfrm>
              <a:off x="1391263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167804" y="48406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887396" y="33835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63937" y="33835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40478" y="35001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7019" y="42719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993560" y="26950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7019" y="32558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993560" y="30170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770101" y="27727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7546642" y="25340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8323183" y="22897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099724" y="20454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876264" y="18066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0652805" y="1564093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389214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165755" y="48375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885347" y="3380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61888" y="3380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38429" y="34970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4970" y="42688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1511" y="26919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970" y="32527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1511" y="30140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768052" y="27697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7544593" y="25309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8321133" y="22866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097674" y="20423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874215" y="18035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0650756" y="156102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38614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162688" y="48355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82280" y="33784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58821" y="33784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35362" y="3495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1903" y="42667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88444" y="26899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903" y="32507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88444" y="3011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6764985" y="27676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7541526" y="25289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8318067" y="22846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094608" y="20402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871149" y="18015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0647689" y="155897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382530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159071" y="48347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78663" y="33777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55204" y="33777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31745" y="34943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8286" y="42660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84826" y="26892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8286" y="32499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84826" y="30112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761367" y="27669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7537908" y="25281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8314449" y="22838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090990" y="20395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867531" y="180082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0644072" y="155825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37891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155453" y="48355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75045" y="33784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51586" y="33784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28127" y="34950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4668" y="42667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81209" y="26899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4668" y="32507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1209" y="30119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757750" y="27676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7534291" y="25289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8310832" y="228460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087373" y="204029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863914" y="18015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0640455" y="155897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375845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152386" y="48375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871979" y="3380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3648519" y="3380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25060" y="34970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1601" y="42688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78142" y="26919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1601" y="32527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78142" y="30140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754683" y="276970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7531224" y="253095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8307765" y="228665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084306" y="204234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860847" y="180359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0637388" y="1561027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37379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150337" y="48406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869929" y="33835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3646470" y="33835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23011" y="35001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9552" y="42719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76093" y="26950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9552" y="32558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76093" y="301707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752634" y="277277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7529175" y="25340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8305716" y="22897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082257" y="20454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858798" y="18066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0635339" y="1564093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373077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149618" y="48442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869210" y="33871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645751" y="33871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22292" y="35037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8833" y="42755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75374" y="26986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833" y="32594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75374" y="30206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751914" y="27763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528455" y="2537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304996" y="22933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081537" y="20490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858078" y="18102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634619" y="156771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37379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150337" y="48478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869929" y="33907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3646470" y="33907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23011" y="35073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9552" y="42791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76093" y="27022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9552" y="32630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76093" y="30243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752634" y="27800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7529175" y="25412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8305716" y="22969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082257" y="20526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858798" y="18138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0635339" y="157132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375845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152386" y="48509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871979" y="33938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3648519" y="33938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25060" y="35104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1601" y="42822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78142" y="27053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1601" y="32661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78142" y="30273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54683" y="27830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31224" y="25443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07765" y="23000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084306" y="20557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860847" y="18169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637388" y="157439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37891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155453" y="48529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75045" y="33958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51586" y="33958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28127" y="35124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4668" y="42842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81209" y="27073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4668" y="32681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1209" y="30294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757750" y="27851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34291" y="25463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310832" y="23020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087373" y="20577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863914" y="18190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40455" y="157644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382530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159071" y="48536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78663" y="33966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55204" y="33966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31745" y="351320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8286" y="42849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84826" y="270811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8286" y="326890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84826" y="30301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761367" y="27858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7537908" y="25470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8314449" y="23027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090990" y="20584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867531" y="18197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0644072" y="157716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38614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162688" y="48529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882280" y="33958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3658821" y="33958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35362" y="35124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1903" y="42842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88444" y="27073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903" y="326818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88444" y="302943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764985" y="278512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7541526" y="25463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8318067" y="23020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094608" y="20577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871149" y="18190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0647689" y="1576444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389214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165755" y="48509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885347" y="33938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3661888" y="33938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8429" y="35104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4970" y="428221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91511" y="270534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970" y="326613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1511" y="30273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768052" y="27830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7544593" y="25443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8321133" y="23000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097674" y="205571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874215" y="181696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0650756" y="1574395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391263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167804" y="48478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887396" y="33907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3663937" y="33907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40478" y="35073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7019" y="42791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993560" y="270227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7019" y="326306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993560" y="302431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770101" y="27800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7546642" y="25412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8323183" y="22969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099724" y="205265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876264" y="181389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0652805" y="1571328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39198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168524" y="48442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888116" y="33871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3664657" y="33871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41198" y="35037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7738" y="42755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994279" y="26986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738" y="32594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994279" y="30206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770820" y="27763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7547361" y="2537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8323902" y="22933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100443" y="20490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876984" y="18102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0653525" y="156771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38253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902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159071" y="48442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925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878663" y="33871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3655204" y="33871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1,183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31745" y="35037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1,162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8286" y="42755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1,023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84826" y="269865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1,307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8286" y="32594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1,206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84826" y="302069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1,249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761367" y="277639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1,293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7537908" y="253764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1,336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8314449" y="22933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1,380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090990" y="204903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1,424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867531" y="181028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1,467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10644072" y="1567711"/>
              <a:ext cx="336344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1,511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81765" y="514485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456803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01279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345755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290232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234708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179184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123661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1,600</a:t>
              </a:r>
            </a:p>
          </p:txBody>
        </p:sp>
        <p:sp>
          <p:nvSpPr>
            <p:cNvPr id="294" name="pl294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tx308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2" name="tx32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3" name="pl323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4" name="pt324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5" name="pl325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6" name="pg326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7" name="tx327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805887"/>
              <a:ext cx="3702372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College Promise Grant/BOG Recipient | Desert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56348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33836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11324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1336037" y="2725805"/>
              <a:ext cx="4734348" cy="2450239"/>
            </a:xfrm>
            <a:custGeom>
              <a:avLst/>
              <a:pathLst>
                <a:path w="4734348" h="2450239">
                  <a:moveTo>
                    <a:pt x="0" y="2450239"/>
                  </a:moveTo>
                  <a:lnTo>
                    <a:pt x="789058" y="2143959"/>
                  </a:lnTo>
                  <a:lnTo>
                    <a:pt x="1578116" y="2143959"/>
                  </a:lnTo>
                  <a:lnTo>
                    <a:pt x="2367174" y="1225119"/>
                  </a:lnTo>
                  <a:lnTo>
                    <a:pt x="3156232" y="1225119"/>
                  </a:lnTo>
                  <a:lnTo>
                    <a:pt x="3945290" y="0"/>
                  </a:lnTo>
                  <a:lnTo>
                    <a:pt x="4734348" y="612559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1806965"/>
              <a:ext cx="6312464" cy="2143959"/>
            </a:xfrm>
            <a:custGeom>
              <a:avLst/>
              <a:pathLst>
                <a:path w="6312464" h="2143959">
                  <a:moveTo>
                    <a:pt x="0" y="2143959"/>
                  </a:moveTo>
                  <a:lnTo>
                    <a:pt x="789058" y="1837679"/>
                  </a:lnTo>
                  <a:lnTo>
                    <a:pt x="1578116" y="1531399"/>
                  </a:lnTo>
                  <a:lnTo>
                    <a:pt x="2367174" y="1225119"/>
                  </a:lnTo>
                  <a:lnTo>
                    <a:pt x="3156232" y="918839"/>
                  </a:lnTo>
                  <a:lnTo>
                    <a:pt x="3945290" y="918839"/>
                  </a:lnTo>
                  <a:lnTo>
                    <a:pt x="4734348" y="612559"/>
                  </a:lnTo>
                  <a:lnTo>
                    <a:pt x="5523406" y="306279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27733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066392" y="481106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481106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389222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389222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22625" y="266710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6011683" y="327966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4433567" y="389222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5222625" y="358594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011683" y="327966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800741" y="297338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7589799" y="266710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8378857" y="266710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167915" y="236082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956973" y="205454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10746031" y="174826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tx26"/>
            <p:cNvSpPr/>
            <p:nvPr/>
          </p:nvSpPr>
          <p:spPr>
            <a:xfrm>
              <a:off x="1270621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59679" y="46620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48737" y="46620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37795" y="37449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26853" y="37449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5911" y="25180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6004970" y="313237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34369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794028" y="28243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7583086" y="25180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8372144" y="25180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9161202" y="22135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950260" y="19055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10739318" y="15992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26857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2057630" y="46589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846688" y="46589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3635746" y="374187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4424804" y="374187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5213862" y="25150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6002920" y="312931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13862" y="34338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6791979" y="28212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7581037" y="25150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8370095" y="25150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9159153" y="221047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9948211" y="1902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10737269" y="1596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126550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2054563" y="46569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843621" y="46569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3632679" y="37398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4421737" y="37398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5210796" y="2512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999854" y="312726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0796" y="3431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6788912" y="2819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7577970" y="2512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8367028" y="2512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9156086" y="22084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9945144" y="19004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10734202" y="1594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1261888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2050946" y="4656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2840004" y="4656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3629062" y="373910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4418120" y="373910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5207178" y="2512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5996236" y="31265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207178" y="3431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6785294" y="28185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7574352" y="2512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8363411" y="2512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9152469" y="220770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9941527" y="18996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10730585" y="15934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125827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2047328" y="46569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2836386" y="46569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3625444" y="37398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4414503" y="37398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203561" y="2512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992619" y="312726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203561" y="3431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6781677" y="2819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7570735" y="2512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8359793" y="2512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9148851" y="22084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9937909" y="19004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10726967" y="1594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125520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2044261" y="46589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833320" y="46589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3622378" y="374187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4411436" y="374187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00494" y="25150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989552" y="312931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200494" y="34338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6778610" y="28212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7567668" y="25150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8356726" y="25150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145785" y="221047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9934843" y="1902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0723901" y="15961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25315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042212" y="46620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831270" y="46620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3620329" y="37449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4409387" y="37449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198445" y="25180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87503" y="313237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198445" y="34369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776561" y="28243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565619" y="25180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8354677" y="25180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143735" y="22135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932793" y="19055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0721852" y="15992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25243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041493" y="46656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830551" y="46656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3619609" y="37485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4408667" y="37485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7725" y="2521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86783" y="31359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7725" y="3440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75841" y="28279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64900" y="2521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53958" y="2521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143016" y="22171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932074" y="19091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721132" y="16028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25315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042212" y="46692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831270" y="46692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20329" y="37521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09387" y="37521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445" y="25253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7503" y="31396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8445" y="3444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76561" y="28315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65619" y="25253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54677" y="25253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143735" y="22207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932793" y="19127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721852" y="16064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25520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44261" y="46723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33320" y="46723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22378" y="375523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11436" y="375523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200494" y="2528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9552" y="31426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00494" y="3447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778610" y="28346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7567668" y="2528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8356726" y="2528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145785" y="222383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934843" y="19158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0723901" y="1609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25827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047328" y="4674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836386" y="4674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3625444" y="37572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14503" y="37572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3561" y="25304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92619" y="31447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3561" y="3449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781677" y="28367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7570735" y="25304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8359793" y="25304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148851" y="22258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937909" y="19178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0726967" y="16115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261888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050946" y="46751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840004" y="46751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3629062" y="37580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18120" y="37580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7178" y="25311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96236" y="31454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7178" y="3449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785294" y="28374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74352" y="25311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63411" y="25311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152469" y="22266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941527" y="19185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730585" y="16123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26550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054563" y="4674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843621" y="4674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3632679" y="37572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21737" y="37572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10796" y="25304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999854" y="31447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10796" y="3449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788912" y="28367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7577970" y="25304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8367028" y="25304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156086" y="22258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945144" y="19178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0734202" y="16115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26857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057630" y="46723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846688" y="46723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3635746" y="375523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4424804" y="375523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3862" y="2528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6002920" y="31426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3862" y="3447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791979" y="28346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7581037" y="2528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8370095" y="2528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159153" y="222383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948211" y="19158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0737269" y="16095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270621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059679" y="46692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848737" y="46692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3637795" y="37521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4426853" y="37521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5215911" y="25253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6004970" y="313961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5911" y="3444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794028" y="28315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7583086" y="25253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8372144" y="25253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161202" y="22207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950260" y="19127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0739318" y="16064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27134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060399" y="46656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849457" y="46656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3638515" y="37485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4427573" y="37485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5216631" y="2521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6005689" y="31359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6631" y="3440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794747" y="28279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7583805" y="2521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8372864" y="2521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9161922" y="22171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950980" y="19091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10740038" y="16028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26188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2050946" y="46656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840004" y="46656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3629062" y="37485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4418120" y="37485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5207178" y="2521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996236" y="31359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07178" y="3440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6785294" y="28279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7574352" y="2521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8363411" y="2521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9152469" y="22171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9941527" y="19091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10730585" y="16028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81689" y="452119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81689" y="3297598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81689" y="207095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67" name="pl267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8" name="pl268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9" name="pl269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0" name="pl270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1" name="pl271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2" name="pl272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3" name="pl273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4" name="pl274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5" name="pl275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tx281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95" name="tx295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t297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299" name="pg299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0" name="tx300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520462" y="805887"/>
              <a:ext cx="1686582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Foster Youth | Desert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48529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71217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93905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316593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239282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862602" y="161970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1" name="pl11"/>
            <p:cNvSpPr/>
            <p:nvPr/>
          </p:nvSpPr>
          <p:spPr>
            <a:xfrm>
              <a:off x="1336037" y="1774326"/>
              <a:ext cx="4734348" cy="3401718"/>
            </a:xfrm>
            <a:custGeom>
              <a:avLst/>
              <a:pathLst>
                <a:path w="4734348" h="3401718">
                  <a:moveTo>
                    <a:pt x="0" y="1082365"/>
                  </a:moveTo>
                  <a:lnTo>
                    <a:pt x="789058" y="1391612"/>
                  </a:lnTo>
                  <a:lnTo>
                    <a:pt x="1578116" y="0"/>
                  </a:lnTo>
                  <a:lnTo>
                    <a:pt x="2367174" y="3401718"/>
                  </a:lnTo>
                  <a:lnTo>
                    <a:pt x="3156232" y="2937848"/>
                  </a:lnTo>
                  <a:lnTo>
                    <a:pt x="3945290" y="2164730"/>
                  </a:lnTo>
                  <a:lnTo>
                    <a:pt x="4734348" y="154623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492269" y="3320562"/>
              <a:ext cx="6312464" cy="1391612"/>
            </a:xfrm>
            <a:custGeom>
              <a:avLst/>
              <a:pathLst>
                <a:path w="6312464" h="1391612">
                  <a:moveTo>
                    <a:pt x="0" y="1391612"/>
                  </a:moveTo>
                  <a:lnTo>
                    <a:pt x="789058" y="1236988"/>
                  </a:lnTo>
                  <a:lnTo>
                    <a:pt x="1578116" y="1082365"/>
                  </a:lnTo>
                  <a:lnTo>
                    <a:pt x="2367174" y="927741"/>
                  </a:lnTo>
                  <a:lnTo>
                    <a:pt x="3156232" y="773117"/>
                  </a:lnTo>
                  <a:lnTo>
                    <a:pt x="3945290" y="463870"/>
                  </a:lnTo>
                  <a:lnTo>
                    <a:pt x="4734348" y="309247"/>
                  </a:lnTo>
                  <a:lnTo>
                    <a:pt x="5523406" y="154623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277334" y="279798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066392" y="310723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855450" y="171562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644508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433567" y="465347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222625" y="388035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6011683" y="187024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4433567" y="465347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5222625" y="449884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011683" y="434422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800741" y="418960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7589799" y="4034978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8378857" y="372573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167915" y="3571107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956973" y="341648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10746031" y="326186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tx29"/>
            <p:cNvSpPr/>
            <p:nvPr/>
          </p:nvSpPr>
          <p:spPr>
            <a:xfrm>
              <a:off x="1270621" y="26507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059679" y="2958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48737" y="15666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637795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26853" y="45044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5911" y="37313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004970" y="17212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5911" y="4349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004970" y="41952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794028" y="40405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7583086" y="3885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8372144" y="35767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161202" y="3422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950260" y="32674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0739318" y="31128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268572" y="26476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57630" y="2955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46688" y="15635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35746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24804" y="4501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3862" y="37282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002920" y="17181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3862" y="4346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002920" y="4192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791979" y="40375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581037" y="3882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70095" y="3573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159153" y="34190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948211" y="32643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737269" y="31097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265505" y="26455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054563" y="2953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843621" y="1561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632679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21737" y="44993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0796" y="37262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999854" y="1716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0796" y="43447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9854" y="41900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788912" y="40354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7577970" y="3880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8367028" y="35715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156086" y="34169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945144" y="32623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0734202" y="31077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261888" y="264486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050946" y="29523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840004" y="15607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629062" y="4964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18120" y="44986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178" y="37254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996236" y="17153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7178" y="4343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96236" y="41893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785294" y="40347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74352" y="38801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63411" y="35708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152469" y="34162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941527" y="32616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730585" y="31070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258270" y="26455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047328" y="2953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836386" y="1561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625444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14503" y="44993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3561" y="37262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992619" y="1716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3561" y="43447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92619" y="41900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781677" y="40354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7570735" y="3880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8359793" y="35715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148851" y="34169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937909" y="32623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0726967" y="31077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255203" y="26476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044261" y="2955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833320" y="15635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622378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11436" y="45013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0494" y="37282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989552" y="17181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0494" y="4346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9552" y="4192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778610" y="40375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67668" y="3882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56726" y="3573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145785" y="34190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934843" y="32643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723901" y="31097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253154" y="26507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042212" y="2958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831270" y="15666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3620329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09387" y="45044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8445" y="37313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987503" y="17212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8445" y="4349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7503" y="41952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776561" y="40405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7565619" y="3885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8354677" y="35767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143735" y="3422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932793" y="32674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0721852" y="31128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252435" y="26543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041493" y="2961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830551" y="15702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3619609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408667" y="45080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7725" y="37349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986783" y="17248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7725" y="4353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86783" y="41988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775841" y="40441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564900" y="3889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353958" y="3580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143016" y="34257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932074" y="3271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721132" y="31164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253154" y="26579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042212" y="29654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831270" y="1573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3620329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4409387" y="45116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8445" y="37385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987503" y="17284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8445" y="43570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7503" y="42024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776561" y="40478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7565619" y="3893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8354677" y="3583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143735" y="34293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932793" y="32746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0721852" y="3120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255203" y="26610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044261" y="29685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833320" y="15769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3622378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11436" y="45147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0494" y="37416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989552" y="1731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0494" y="43601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89552" y="42055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778610" y="40508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67668" y="38962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56726" y="35870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145785" y="3432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934843" y="32777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723901" y="31231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258270" y="26630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047328" y="2970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836386" y="15789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625444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14503" y="45168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3561" y="37436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992619" y="17335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3561" y="43621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92619" y="42075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781677" y="40529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70735" y="38983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59793" y="35890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148851" y="34344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937909" y="32798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726967" y="3125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261888" y="266377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050946" y="29712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840004" y="1579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3629062" y="4983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18120" y="45175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178" y="37444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996236" y="17342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7178" y="4362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6236" y="42082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85294" y="40536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74352" y="38990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63411" y="35897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52469" y="34351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941527" y="32805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730585" y="31259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265505" y="26630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054563" y="2970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843621" y="15789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632679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21737" y="45168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0796" y="37436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999854" y="17335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0796" y="43621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9854" y="42075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788912" y="40529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77970" y="38983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67028" y="35890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156086" y="34344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945144" y="32798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734202" y="3125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268572" y="26610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057630" y="29685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846688" y="15769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635746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24804" y="45147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3862" y="37416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02920" y="17315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3862" y="43601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002920" y="42055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791979" y="40508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7581037" y="38962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8370095" y="35870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159153" y="3432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948211" y="32777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0737269" y="31231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270621" y="26579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059679" y="29654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848737" y="15738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3637795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26853" y="45116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5911" y="37385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004970" y="17284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5911" y="43570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004970" y="42024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794028" y="40478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7583086" y="3893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8372144" y="35839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161202" y="34293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950260" y="32746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0739318" y="3120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271340" y="26543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060399" y="2961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849457" y="15702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3638515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27573" y="45080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6631" y="37349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005689" y="17248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6631" y="4353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05689" y="41988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794747" y="40441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7583805" y="3889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8372864" y="3580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161922" y="34257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950980" y="3271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0740038" y="31164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261888" y="26543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050946" y="2961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840004" y="15702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3629062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4418120" y="45080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178" y="37349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996236" y="17248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7178" y="4353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96236" y="41988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785294" y="40441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7574352" y="38895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8363411" y="35803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152469" y="34257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941527" y="3271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10730585" y="31164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544300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466988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389676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312364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2352054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157741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90" name="pl290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8" name="tx31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9" name="pl319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0" name="pt320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1" name="pl321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2" name="pg322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3" name="tx323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805887"/>
              <a:ext cx="1291394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Veteran | Desert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520462" y="168452"/>
              <a:ext cx="9843007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2: Increase with equity the number of California community college students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442772"/>
              <a:ext cx="87965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completing a certificate, associate degree, or baccalaureate degree by 30%.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8250758" y="6354211"/>
              <a:ext cx="302741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619SW: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33938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65879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397820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29761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261702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193643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125584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2" name="pl12"/>
            <p:cNvSpPr/>
            <p:nvPr/>
          </p:nvSpPr>
          <p:spPr>
            <a:xfrm>
              <a:off x="1493753" y="3175111"/>
              <a:ext cx="4659245" cy="2000934"/>
            </a:xfrm>
            <a:custGeom>
              <a:avLst/>
              <a:pathLst>
                <a:path w="4659245" h="2000934">
                  <a:moveTo>
                    <a:pt x="0" y="2000934"/>
                  </a:moveTo>
                  <a:lnTo>
                    <a:pt x="776540" y="1463268"/>
                  </a:lnTo>
                  <a:lnTo>
                    <a:pt x="1553081" y="333489"/>
                  </a:lnTo>
                  <a:lnTo>
                    <a:pt x="2329622" y="0"/>
                  </a:lnTo>
                  <a:lnTo>
                    <a:pt x="3106163" y="197371"/>
                  </a:lnTo>
                  <a:lnTo>
                    <a:pt x="3882704" y="1381597"/>
                  </a:lnTo>
                  <a:lnTo>
                    <a:pt x="4659245" y="123186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99917" y="1759484"/>
              <a:ext cx="6212327" cy="1612998"/>
            </a:xfrm>
            <a:custGeom>
              <a:avLst/>
              <a:pathLst>
                <a:path w="6212327" h="1612998">
                  <a:moveTo>
                    <a:pt x="0" y="1612998"/>
                  </a:moveTo>
                  <a:lnTo>
                    <a:pt x="776540" y="1408821"/>
                  </a:lnTo>
                  <a:lnTo>
                    <a:pt x="1553081" y="1211450"/>
                  </a:lnTo>
                  <a:lnTo>
                    <a:pt x="2329622" y="1007273"/>
                  </a:lnTo>
                  <a:lnTo>
                    <a:pt x="3106163" y="803096"/>
                  </a:lnTo>
                  <a:lnTo>
                    <a:pt x="3882704" y="605725"/>
                  </a:lnTo>
                  <a:lnTo>
                    <a:pt x="4659245" y="401548"/>
                  </a:lnTo>
                  <a:lnTo>
                    <a:pt x="5435786" y="204176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211592" y="457967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88133" y="344989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764674" y="311640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541214" y="331377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317755" y="449800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6094296" y="43482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4541214" y="331377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5317755" y="310960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094296" y="291223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870837" y="270805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7647378" y="250387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8423919" y="230650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200460" y="210232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977001" y="190495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10753542" y="170078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tx30"/>
            <p:cNvSpPr/>
            <p:nvPr/>
          </p:nvSpPr>
          <p:spPr>
            <a:xfrm>
              <a:off x="1391263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167804" y="44306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944345" y="33008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720886" y="29673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97427" y="31647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73968" y="43489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050509" y="4199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73968" y="2960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50509" y="27632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827050" y="25590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7603590" y="23548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8380131" y="21574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156672" y="19533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933213" y="17559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0652805" y="15271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389214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165755" y="44275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942296" y="32978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718837" y="29643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95378" y="31616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71919" y="43459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048459" y="4196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71919" y="29575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048459" y="27601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825000" y="25559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7601541" y="23517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8378082" y="2154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154623" y="19502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931164" y="1752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0650756" y="15241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38614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162688" y="4425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939229" y="32957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715770" y="29622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92311" y="31596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68852" y="43438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6045393" y="4194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68852" y="29554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045393" y="27580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821934" y="25539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7598475" y="23497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8375015" y="21523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151556" y="19481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928097" y="17508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0647689" y="15220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382530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159071" y="44248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935612" y="32950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712152" y="29615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88693" y="3158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65234" y="43431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6041775" y="41934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65234" y="29547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041775" y="27573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818316" y="2553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7594857" y="2349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8371398" y="21516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147939" y="1947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924480" y="17501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0644072" y="152135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37891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155453" y="4425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931994" y="32957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3708535" y="29622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85076" y="31596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61617" y="43438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6038158" y="4194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61617" y="29554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038158" y="27580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6814699" y="25539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7591240" y="23497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8367781" y="21523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144321" y="19481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920862" y="17508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0640455" y="15220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375845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152386" y="44275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928927" y="32978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705468" y="29643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82009" y="31616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58550" y="43459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6035091" y="4196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58550" y="29575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035091" y="27601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6811632" y="25559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7588173" y="23517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8364714" y="2154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141255" y="19502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917796" y="1752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0637388" y="152412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37379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150337" y="44306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926878" y="33008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3703419" y="29673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79960" y="31647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256501" y="43489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033042" y="4199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256501" y="2960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033042" y="27632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809583" y="25590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7586124" y="23548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8362665" y="21574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139206" y="19533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915747" y="17559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0635339" y="15271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373077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149618" y="44342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926159" y="33044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3702700" y="2971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79240" y="31683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255781" y="4352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6032322" y="4202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255781" y="29642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032322" y="27668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6808863" y="25626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7585404" y="23584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8361945" y="21611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138486" y="1956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915027" y="1759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0634619" y="15308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37379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150337" y="44378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926878" y="33081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3703419" y="2974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79960" y="31719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256501" y="43562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6033042" y="4206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256501" y="2967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033042" y="27704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6809583" y="25662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7586124" y="23620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8362665" y="2164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139206" y="1960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915747" y="17631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0635339" y="15344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375845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152386" y="44409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928927" y="33111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705468" y="29776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82009" y="31750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58550" y="43592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6035091" y="4209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58550" y="29708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035091" y="27735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811632" y="25693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7588173" y="2365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8364714" y="21677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141255" y="19636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917796" y="1766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0637388" y="15374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37891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155453" y="44430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931994" y="3313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3708535" y="29797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85076" y="3177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61617" y="43613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6038158" y="42116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61617" y="29729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038158" y="27755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814699" y="25713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91240" y="23672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67781" y="21698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144321" y="1965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920862" y="1768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640455" y="15395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382530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159071" y="44437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935612" y="33139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712152" y="29804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88693" y="31778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65234" y="43620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6041775" y="42123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65234" y="29736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041775" y="27762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818316" y="25721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94857" y="23679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371398" y="21705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147939" y="1966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924480" y="17690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644072" y="15402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38614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162688" y="44430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939229" y="3313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715770" y="29797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92311" y="3177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68852" y="43613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045393" y="42116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68852" y="29729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045393" y="27755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6821934" y="25713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7598475" y="23672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8375015" y="21698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151556" y="1965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928097" y="1768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0647689" y="153954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389214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165755" y="44409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942296" y="33111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3718837" y="29776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95378" y="31750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71919" y="43592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048459" y="4209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71919" y="29708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048459" y="27735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825000" y="25693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7601541" y="2365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8378082" y="21677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154623" y="19636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931164" y="1766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0650756" y="153749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391263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167804" y="44378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944345" y="33081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3720886" y="2974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97427" y="31719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73968" y="43562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050509" y="4206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73968" y="2967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50509" y="27704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827050" y="25662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7603590" y="23620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8380131" y="2164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156672" y="1960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933213" y="17631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0652805" y="153442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39198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168524" y="44342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945064" y="33044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3721605" y="2971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98146" y="31683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74687" y="4352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051228" y="4202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74687" y="29642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51228" y="27668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827769" y="25626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7604310" y="23584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8380851" y="21611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157392" y="1956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933933" y="1759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0653525" y="15308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38253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159071" y="44342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935612" y="33044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769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3712152" y="29710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88693" y="31683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789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65234" y="4352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041775" y="4202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637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65234" y="29642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819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041775" y="27668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848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818316" y="25626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878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7594857" y="23584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908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8371398" y="21611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937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147939" y="1956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967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924480" y="1759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996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0644072" y="15308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1,026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81765" y="529709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81765" y="461650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781765" y="393591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81765" y="325532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81765" y="257473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1872556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1191966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1,100</a:t>
              </a:r>
            </a:p>
          </p:txBody>
        </p:sp>
        <p:sp>
          <p:nvSpPr>
            <p:cNvPr id="292" name="pl292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tx306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0" name="tx32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1" name="pl321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2" name="pt322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3" name="pl323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4" name="pg324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5" name="tx325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805887"/>
              <a:ext cx="123183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Overall | Desert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48696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93236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37776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1336037" y="1755919"/>
              <a:ext cx="4734348" cy="3420126"/>
            </a:xfrm>
            <a:custGeom>
              <a:avLst/>
              <a:pathLst>
                <a:path w="4734348" h="3420126">
                  <a:moveTo>
                    <a:pt x="0" y="1865523"/>
                  </a:moveTo>
                  <a:lnTo>
                    <a:pt x="789058" y="932761"/>
                  </a:lnTo>
                  <a:lnTo>
                    <a:pt x="1578116" y="0"/>
                  </a:lnTo>
                  <a:lnTo>
                    <a:pt x="2367174" y="932761"/>
                  </a:lnTo>
                  <a:lnTo>
                    <a:pt x="3156232" y="3420126"/>
                  </a:lnTo>
                  <a:lnTo>
                    <a:pt x="3945290" y="1243682"/>
                  </a:lnTo>
                  <a:lnTo>
                    <a:pt x="4734348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4243283"/>
              <a:ext cx="6312464" cy="932761"/>
            </a:xfrm>
            <a:custGeom>
              <a:avLst/>
              <a:pathLst>
                <a:path w="6312464" h="932761">
                  <a:moveTo>
                    <a:pt x="0" y="932761"/>
                  </a:moveTo>
                  <a:lnTo>
                    <a:pt x="789058" y="932761"/>
                  </a:lnTo>
                  <a:lnTo>
                    <a:pt x="1578116" y="621841"/>
                  </a:lnTo>
                  <a:lnTo>
                    <a:pt x="2367174" y="621841"/>
                  </a:lnTo>
                  <a:lnTo>
                    <a:pt x="3156232" y="621841"/>
                  </a:lnTo>
                  <a:lnTo>
                    <a:pt x="3945290" y="310920"/>
                  </a:lnTo>
                  <a:lnTo>
                    <a:pt x="4734348" y="310920"/>
                  </a:lnTo>
                  <a:lnTo>
                    <a:pt x="5523406" y="0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277334" y="356274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066392" y="262997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169721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262997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22625" y="294089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6011683" y="169721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4433567" y="511734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5222625" y="511734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011683" y="480642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800741" y="4806422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7589799" y="4806422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8378857" y="449550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167915" y="449550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956973" y="418458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10746031" y="418458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tx26"/>
            <p:cNvSpPr/>
            <p:nvPr/>
          </p:nvSpPr>
          <p:spPr>
            <a:xfrm>
              <a:off x="1270621" y="34137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59679" y="2480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48737" y="15499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37795" y="2480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26853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5911" y="27918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6004970" y="15499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46591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94028" y="46591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83086" y="46591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72144" y="43464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61202" y="43464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50260" y="40390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739318" y="40390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68572" y="34106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57630" y="2477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46688" y="15468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35746" y="2477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24804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2788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15468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3862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002920" y="46560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91979" y="46560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81037" y="46560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70095" y="43434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59153" y="43434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48211" y="4035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737269" y="4035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65505" y="34086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54563" y="2475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3621" y="154481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32679" y="2475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21737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0796" y="27867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9854" y="154481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0796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46540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88912" y="46540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77970" y="46540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67028" y="43413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56086" y="43413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945144" y="40339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734202" y="40339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261888" y="34078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050946" y="2475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40004" y="15440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29062" y="2475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18120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7178" y="27860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996236" y="15440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178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96236" y="46533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785294" y="46533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7574352" y="46533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8363411" y="43406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152469" y="43406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941527" y="403319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0730585" y="403319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58270" y="34086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47328" y="2475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36386" y="154481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25444" y="2475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14503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3561" y="27867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992619" y="154481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561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92619" y="46540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781677" y="46540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7570735" y="465402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8359793" y="43413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148851" y="43413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937909" y="40339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0726967" y="40339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255203" y="34106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044261" y="2477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33320" y="15468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22378" y="2477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11436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00494" y="2788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989552" y="15468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46560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778610" y="46560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7567668" y="46560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8356726" y="43434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145785" y="43434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934843" y="4035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0723901" y="40359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53154" y="34137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42212" y="2480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31270" y="15499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20329" y="2480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09387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198445" y="27918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987503" y="154993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46591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76561" y="46591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65619" y="46591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54677" y="43464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43735" y="43464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932793" y="40390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721852" y="403903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252435" y="34173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041493" y="2484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830551" y="15535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3619609" y="2484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4408667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197725" y="27954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986783" y="15535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86783" y="46627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775841" y="46627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7564900" y="46627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8353958" y="4350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143016" y="4350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932074" y="4042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0721132" y="4042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253154" y="34209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042212" y="2488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831270" y="15571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3620329" y="2488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4409387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198445" y="27991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987503" y="15571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8445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7503" y="46663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776561" y="46663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7565619" y="46663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8354677" y="43537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9143735" y="43537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932793" y="404626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10721852" y="404626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255203" y="34240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2044261" y="2491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833320" y="15602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3622378" y="2491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4411436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0494" y="2802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989552" y="15602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0494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9552" y="46694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778610" y="46694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7567668" y="46694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8356726" y="4356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9145785" y="4356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934843" y="40493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10723901" y="40493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258270" y="34260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2047328" y="24933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836386" y="15622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3625444" y="24933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4414503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5203561" y="28042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992619" y="15622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3561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2619" y="46714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781677" y="46714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7570735" y="46714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8359793" y="43588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148851" y="43588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937909" y="405138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0726967" y="405138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261888" y="34267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2050946" y="24940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840004" y="15630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3629062" y="24940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4418120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5207178" y="28049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996236" y="15630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178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6236" y="467220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785294" y="467220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7574352" y="467220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8363411" y="4359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9152469" y="4359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941527" y="40521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10730585" y="40521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265505" y="34260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054563" y="24933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843621" y="15622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3632679" y="24933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4421737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5210796" y="28042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999854" y="15622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0796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9854" y="46714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788912" y="46714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7577970" y="46714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8367028" y="43588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156086" y="43588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945144" y="405138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10734202" y="405138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268572" y="34240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057630" y="2491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846688" y="15602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3635746" y="2491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4424804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5213862" y="2802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6002920" y="15602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3862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2920" y="46694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791979" y="46694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7581037" y="466943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8370095" y="4356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159153" y="4356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948211" y="40493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0737269" y="40493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270621" y="34209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059679" y="2488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848737" y="15571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3637795" y="2488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4426853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5215911" y="27991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6004970" y="15571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5911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4970" y="46663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94028" y="46663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83086" y="46663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72144" y="43537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61202" y="43537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50260" y="404626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739318" y="404626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271340" y="34173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60399" y="2484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49457" y="15535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38515" y="2484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27573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16631" y="27954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6005689" y="15535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6631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005689" y="46627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94747" y="46627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83805" y="46627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72864" y="4350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61922" y="4350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950980" y="4042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740038" y="4042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261888" y="34173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2050946" y="2484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840004" y="15535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3629062" y="2484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4418120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5207178" y="27954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996236" y="15535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178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96236" y="46627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785294" y="46627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7574352" y="46627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8363411" y="4350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9152469" y="4350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941527" y="4042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10730585" y="40426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689" y="544467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3891596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233546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84" name="pl284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tx298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2" name="tx31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3" name="pl313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t314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6" name="pg316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7" name="tx317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20462" y="805887"/>
              <a:ext cx="1943385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Asian | Desert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45299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24792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04284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2125095" y="3729951"/>
              <a:ext cx="3945290" cy="1446093"/>
            </a:xfrm>
            <a:custGeom>
              <a:avLst/>
              <a:pathLst>
                <a:path w="3945290" h="1446093">
                  <a:moveTo>
                    <a:pt x="0" y="1446093"/>
                  </a:moveTo>
                  <a:lnTo>
                    <a:pt x="789058" y="0"/>
                  </a:lnTo>
                  <a:lnTo>
                    <a:pt x="1578116" y="0"/>
                  </a:lnTo>
                  <a:lnTo>
                    <a:pt x="2367174" y="0"/>
                  </a:lnTo>
                  <a:lnTo>
                    <a:pt x="3156232" y="482031"/>
                  </a:lnTo>
                  <a:lnTo>
                    <a:pt x="3945290" y="1446093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1801826"/>
              <a:ext cx="6312464" cy="1928124"/>
            </a:xfrm>
            <a:custGeom>
              <a:avLst/>
              <a:pathLst>
                <a:path w="6312464" h="1928124">
                  <a:moveTo>
                    <a:pt x="0" y="1928124"/>
                  </a:moveTo>
                  <a:lnTo>
                    <a:pt x="789058" y="1928124"/>
                  </a:lnTo>
                  <a:lnTo>
                    <a:pt x="1578116" y="1446093"/>
                  </a:lnTo>
                  <a:lnTo>
                    <a:pt x="2367174" y="964062"/>
                  </a:lnTo>
                  <a:lnTo>
                    <a:pt x="3156232" y="964062"/>
                  </a:lnTo>
                  <a:lnTo>
                    <a:pt x="3945290" y="964062"/>
                  </a:lnTo>
                  <a:lnTo>
                    <a:pt x="4734348" y="482031"/>
                  </a:lnTo>
                  <a:lnTo>
                    <a:pt x="5523406" y="0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2066392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855450" y="36712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3644508" y="36712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4433567" y="36712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5222625" y="415328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6011683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g16"/>
            <p:cNvSpPr/>
            <p:nvPr/>
          </p:nvSpPr>
          <p:spPr>
            <a:xfrm>
              <a:off x="4433567" y="367124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5222625" y="367124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6011683" y="318921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800741" y="270718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7589799" y="270718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8378857" y="270718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9167915" y="222515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956973" y="174312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10746031" y="174312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tx25"/>
            <p:cNvSpPr/>
            <p:nvPr/>
          </p:nvSpPr>
          <p:spPr>
            <a:xfrm>
              <a:off x="2059679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2848737" y="35256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3637795" y="35256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4426853" y="35256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5215911" y="4004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6004970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5911" y="35256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6004970" y="30419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6794028" y="2558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7583086" y="2558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8372144" y="2558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9161202" y="207960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9950260" y="15941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10739318" y="15941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2057630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2846688" y="35226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3635746" y="35226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4424804" y="35226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5213862" y="4001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6002920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5213862" y="35226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6002920" y="30388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791979" y="2555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7581037" y="2555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8370095" y="2555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9159153" y="207653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9948211" y="15910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10737269" y="15910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2054563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2843621" y="352058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3632679" y="352058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4421737" y="352058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210796" y="3999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5999854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5210796" y="352058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999854" y="30368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6788912" y="2553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7577970" y="2553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8367028" y="2553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9156086" y="207448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9945144" y="1588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10734202" y="1588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2050946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2840004" y="35198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3629062" y="35198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4418120" y="35198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207178" y="3998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996236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5207178" y="351986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5996236" y="30360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6785294" y="25523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7574352" y="25523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8363411" y="25523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9152469" y="207376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9941527" y="15882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10730585" y="15882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047328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836386" y="352058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3625444" y="352058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4414503" y="352058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3561" y="3999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92619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203561" y="352058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992619" y="30368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6781677" y="2553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7570735" y="2553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8359793" y="2553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148851" y="207448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9937909" y="1588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0726967" y="15889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044261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833320" y="35226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3622378" y="35226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11436" y="35226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0494" y="4001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9552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00494" y="35226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989552" y="30388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6778610" y="2555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7567668" y="2555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8356726" y="2555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145785" y="207653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934843" y="15910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0723901" y="15910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042212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31270" y="35256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20329" y="35256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09387" y="35256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198445" y="4004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87503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198445" y="35256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87503" y="30419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76561" y="2558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65619" y="2558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54677" y="2558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143735" y="207960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932793" y="15941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721852" y="15941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41493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30551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19609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08667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7725" y="40078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6783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7725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86783" y="304555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775841" y="2561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64900" y="2561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53958" y="2561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143016" y="20832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932074" y="159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721132" y="159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042212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831270" y="35329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620329" y="35329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09387" y="35329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8445" y="40114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87503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445" y="35329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7503" y="304916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776561" y="2565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565619" y="2565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354677" y="2565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143735" y="208683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932793" y="16013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721852" y="16013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044261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833320" y="35360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3622378" y="35360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11436" y="35360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200494" y="4014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9552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200494" y="35360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9552" y="305223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6778610" y="2568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7567668" y="2568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8356726" y="2568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145785" y="208990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934843" y="16044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0723901" y="16044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047328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836386" y="35380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3625444" y="35380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14503" y="35380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3561" y="40166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992619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3561" y="35380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92619" y="305428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781677" y="25705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70735" y="25705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59793" y="25705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148851" y="209195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937909" y="16064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726967" y="16064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050946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840004" y="35387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3629062" y="35387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4418120" y="35387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7178" y="40173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6236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7178" y="35387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96236" y="30550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785294" y="2571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7574352" y="2571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8363411" y="25712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152469" y="209267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941527" y="16071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0730585" y="16071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054563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843621" y="35380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3632679" y="35380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4421737" y="35380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210796" y="40166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999854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10796" y="353804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999854" y="305428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6788912" y="25705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7577970" y="25705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8367028" y="25705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156086" y="209195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945144" y="16064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0734202" y="16064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057630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846688" y="35360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3635746" y="35360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4424804" y="35360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5213862" y="4014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6002920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3862" y="35360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6002920" y="305223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791979" y="2568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7581037" y="2568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8370095" y="2568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159153" y="208990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948211" y="16044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10737269" y="16044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2059679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848737" y="35329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3637795" y="35329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4426853" y="35329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5215911" y="40114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6004970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5215911" y="35329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6004970" y="304916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794028" y="2565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7583086" y="2565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8372144" y="2565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9161202" y="208683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950260" y="16013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10739318" y="16013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2060399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2849457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3638515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4427573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5216631" y="40078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6005689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5216631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6005689" y="304555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6794747" y="2561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7583805" y="2561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8372864" y="2561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9161922" y="20832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9950980" y="159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10740038" y="159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2050946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2840004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3629062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4418120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5207178" y="40078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5996236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5207178" y="3529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996236" y="304555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6785294" y="2561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7574352" y="2561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8363411" y="25617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9152469" y="208322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9941527" y="159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10730585" y="1597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81689" y="4412231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81689" y="3207153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81689" y="200055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66" name="pl266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7" name="pl267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8" name="pl268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9" name="pl269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0" name="pl270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1" name="pl271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2" name="pl272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3" name="pl273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4" name="pl274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5" name="pl275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tx280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94" name="tx29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295" name="pl295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t296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298" name="pg298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9" name="tx299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520462" y="805887"/>
              <a:ext cx="354401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Black or African American | Desert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17604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7677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35947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2914153" y="2359470"/>
              <a:ext cx="789058" cy="0"/>
            </a:xfrm>
            <a:custGeom>
              <a:avLst/>
              <a:pathLst>
                <a:path w="789058" h="0">
                  <a:moveTo>
                    <a:pt x="0" y="0"/>
                  </a:moveTo>
                  <a:lnTo>
                    <a:pt x="789058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t9"/>
            <p:cNvSpPr/>
            <p:nvPr/>
          </p:nvSpPr>
          <p:spPr>
            <a:xfrm>
              <a:off x="127733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2855450" y="230076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3644508" y="230076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6011683" y="230076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1270621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14" name="tx14"/>
            <p:cNvSpPr/>
            <p:nvPr/>
          </p:nvSpPr>
          <p:spPr>
            <a:xfrm>
              <a:off x="2848737" y="215521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5" name="tx15"/>
            <p:cNvSpPr/>
            <p:nvPr/>
          </p:nvSpPr>
          <p:spPr>
            <a:xfrm>
              <a:off x="3637795" y="215521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6" name="tx16"/>
            <p:cNvSpPr/>
            <p:nvPr/>
          </p:nvSpPr>
          <p:spPr>
            <a:xfrm>
              <a:off x="6004970" y="215521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126857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2846688" y="215215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3635746" y="215215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6002920" y="215215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126550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2843621" y="215010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3632679" y="215010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5999854" y="215010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1261888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2840004" y="214938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3629062" y="214938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5996236" y="214938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125827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36386" y="215010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25444" y="215010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992619" y="215010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125520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33320" y="215215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22378" y="215215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989552" y="215215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125315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2831270" y="215521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3620329" y="215521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87503" y="215521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5243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830551" y="21588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3619609" y="21588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5986783" y="21588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25315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31270" y="216245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20329" y="216245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987503" y="216245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25520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833320" y="216551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22378" y="216551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89552" y="216551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125827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2836386" y="21675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3625444" y="21675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92619" y="21675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261888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0004" y="216828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29062" y="216828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996236" y="216828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26550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843621" y="21675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632679" y="21675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21675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126857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846688" y="216551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3635746" y="216551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002920" y="216551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1270621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2848737" y="216245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3637795" y="216245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004970" y="216245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27134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849457" y="21588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3638515" y="21588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6005689" y="21588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26188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40004" y="21588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29062" y="21588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996236" y="21588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681689" y="513375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81689" y="372546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81689" y="2320227"/>
              <a:ext cx="130302" cy="8077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84" name="pl84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5" name="pl85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6" name="pl86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7" name="pl87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8" name="pl88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9" name="pl89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0" name="pl90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1" name="pl91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2" name="pl92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3" name="pl93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4" name="pl94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5" name="pl95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6" name="pl96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7" name="pl97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8" name="tx98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12" name="tx11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13" name="pl113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4" name="pt114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5" name="pl115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6" name="pg116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17" name="tx117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520462" y="805887"/>
              <a:ext cx="206188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Filipino | Desert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41933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98488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55044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411599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68155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24710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8126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37821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94376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150931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398226" y="3221037"/>
              <a:ext cx="4704734" cy="1955008"/>
            </a:xfrm>
            <a:custGeom>
              <a:avLst/>
              <a:pathLst>
                <a:path w="4704734" h="1955008">
                  <a:moveTo>
                    <a:pt x="0" y="1955008"/>
                  </a:moveTo>
                  <a:lnTo>
                    <a:pt x="784122" y="1433672"/>
                  </a:lnTo>
                  <a:lnTo>
                    <a:pt x="1568244" y="356245"/>
                  </a:lnTo>
                  <a:lnTo>
                    <a:pt x="2352367" y="0"/>
                  </a:lnTo>
                  <a:lnTo>
                    <a:pt x="3136489" y="78200"/>
                  </a:lnTo>
                  <a:lnTo>
                    <a:pt x="3920612" y="1233827"/>
                  </a:lnTo>
                  <a:lnTo>
                    <a:pt x="4704734" y="1268583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534716" y="1752609"/>
              <a:ext cx="6272979" cy="1546628"/>
            </a:xfrm>
            <a:custGeom>
              <a:avLst/>
              <a:pathLst>
                <a:path w="6272979" h="1546628">
                  <a:moveTo>
                    <a:pt x="0" y="1546628"/>
                  </a:moveTo>
                  <a:lnTo>
                    <a:pt x="784122" y="1355472"/>
                  </a:lnTo>
                  <a:lnTo>
                    <a:pt x="1568244" y="1164315"/>
                  </a:lnTo>
                  <a:lnTo>
                    <a:pt x="2352367" y="964470"/>
                  </a:lnTo>
                  <a:lnTo>
                    <a:pt x="3136489" y="773314"/>
                  </a:lnTo>
                  <a:lnTo>
                    <a:pt x="3920612" y="582157"/>
                  </a:lnTo>
                  <a:lnTo>
                    <a:pt x="4704734" y="382312"/>
                  </a:lnTo>
                  <a:lnTo>
                    <a:pt x="5488857" y="191156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123646" y="45960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907769" y="351858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691891" y="316233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476013" y="324053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260136" y="439616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6044258" y="443091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476013" y="324053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260136" y="3049378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44258" y="285822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28381" y="265837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612503" y="246722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396626" y="227606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180748" y="207621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64870" y="188506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48993" y="169390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29573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079858" y="44469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63981" y="33695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48103" y="3013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32226" y="30915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6348" y="42471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0471" y="42836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6348" y="29003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000471" y="27092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784593" y="25093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7568715" y="23182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8352838" y="21270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136960" y="1927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921083" y="17360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0705205" y="154662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293687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077809" y="44439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861932" y="3366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46054" y="30102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30177" y="30884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299" y="42440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8421" y="428056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4299" y="28972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98421" y="2706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782544" y="25062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7566666" y="23151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8350789" y="21239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134911" y="1924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919034" y="17329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0703156" y="154355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290620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074743" y="44418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858865" y="33644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42987" y="3008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27110" y="30863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232" y="42420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95355" y="42785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1232" y="28952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95355" y="27040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779477" y="25042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7563600" y="23130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8347722" y="21219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131844" y="19220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915967" y="1730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0700089" y="154150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287003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071125" y="44411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855247" y="33637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39370" y="30074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23492" y="30856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7615" y="4241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91737" y="427779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7615" y="28945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91737" y="2703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775860" y="25035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559982" y="23123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344105" y="21212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128227" y="19213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912349" y="1730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696472" y="154078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283385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067508" y="44418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51630" y="33644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35752" y="3008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19875" y="30863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3997" y="42420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8120" y="42785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3997" y="28952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88120" y="27040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772242" y="25042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7556365" y="23130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340487" y="21219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124610" y="19220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908732" y="1730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0692854" y="154150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280318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064441" y="44439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48563" y="3366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32686" y="30102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16808" y="30884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0931" y="42440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85053" y="428056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0931" y="28972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85053" y="2706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69175" y="25062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53298" y="23151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37420" y="21239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121543" y="1924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905665" y="17329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689788" y="154355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278269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062392" y="44469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846514" y="33695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30637" y="3013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14759" y="30915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8881" y="42471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83004" y="42836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8881" y="29003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83004" y="27092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67126" y="25093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51249" y="23182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35371" y="21270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119494" y="19271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903616" y="17360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687739" y="154662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27755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061672" y="4450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845795" y="33731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29917" y="30169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14039" y="3095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162" y="42507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2284" y="428725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8162" y="29039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2284" y="27128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66407" y="25129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50529" y="23218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34652" y="21306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118774" y="19308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902897" y="1739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687019" y="155023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278269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62392" y="44542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46514" y="33767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30637" y="30205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14759" y="3098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8881" y="42543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3004" y="429086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8881" y="29075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83004" y="27164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67126" y="25165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51249" y="23254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35371" y="2134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119494" y="19344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903616" y="17432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87739" y="155385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280318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064441" y="4457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48563" y="33798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32686" y="30236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16808" y="3101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0931" y="42574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5053" y="429393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0931" y="2910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85053" y="27195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769175" y="25196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53298" y="23285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337420" y="21373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121543" y="19375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905665" y="17463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689788" y="155692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283385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067508" y="44593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851630" y="3381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35752" y="30256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19875" y="3103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3997" y="42594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120" y="429598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3997" y="29127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8120" y="27215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772242" y="25217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56365" y="23305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340487" y="21393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124610" y="19395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908732" y="1748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692854" y="155897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287003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071125" y="44600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855247" y="33826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39370" y="30263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23492" y="3104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7615" y="42602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1737" y="429670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7615" y="29134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91737" y="27222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775860" y="25224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59982" y="23312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344105" y="21401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128227" y="19402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912349" y="17491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696472" y="155969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290620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074743" y="44593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858865" y="3381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42987" y="30256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27110" y="3103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232" y="42594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95355" y="429598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1232" y="29127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95355" y="27215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779477" y="25217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563600" y="23305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347722" y="21393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131844" y="19395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915967" y="1748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700089" y="155897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293687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077809" y="4457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861932" y="33798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46054" y="30236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30177" y="3101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299" y="42574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8421" y="429393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4299" y="2910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98421" y="27195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82544" y="25196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66666" y="23285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50789" y="21373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134911" y="19375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919034" y="17463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703156" y="155692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29573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079858" y="44542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863981" y="33767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48103" y="30205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32226" y="3098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6348" y="42543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0471" y="429086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6348" y="29075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000471" y="27164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784593" y="25165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7568715" y="23254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352838" y="2134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136960" y="19344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921083" y="17432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0705205" y="155385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296456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080578" y="4450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864700" y="33731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3648823" y="30169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4432945" y="3095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068" y="42507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001190" y="428725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7068" y="29039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001190" y="27128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785313" y="25129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7569435" y="23218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8353557" y="21306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137680" y="19308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921802" y="1739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0705925" y="155023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28700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071125" y="4450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855247" y="33731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3639370" y="30169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603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4423492" y="30951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594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7615" y="42507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461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91737" y="428725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7615" y="29039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616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91737" y="27128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638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775860" y="25129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559982" y="23218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683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8344105" y="21306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705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128227" y="19308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728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912349" y="1739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10696472" y="155023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772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537704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94259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50815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407370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63925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20481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77036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33592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190147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146702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6" name="tx32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7" name="pl327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8" name="pt328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9" name="pl329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0" name="pg330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1" name="tx331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805887"/>
              <a:ext cx="218048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Hispanic | Desert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26560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81782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37005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92228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47451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02673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57896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13119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68342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123565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398226" y="3384956"/>
              <a:ext cx="4704734" cy="1791088"/>
            </a:xfrm>
            <a:custGeom>
              <a:avLst/>
              <a:pathLst>
                <a:path w="4704734" h="1791088">
                  <a:moveTo>
                    <a:pt x="0" y="1791088"/>
                  </a:moveTo>
                  <a:lnTo>
                    <a:pt x="784122" y="985098"/>
                  </a:lnTo>
                  <a:lnTo>
                    <a:pt x="1568244" y="179108"/>
                  </a:lnTo>
                  <a:lnTo>
                    <a:pt x="2352367" y="0"/>
                  </a:lnTo>
                  <a:lnTo>
                    <a:pt x="3136489" y="134331"/>
                  </a:lnTo>
                  <a:lnTo>
                    <a:pt x="3920612" y="1791088"/>
                  </a:lnTo>
                  <a:lnTo>
                    <a:pt x="4704734" y="985098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534716" y="1772977"/>
              <a:ext cx="6272979" cy="1746311"/>
            </a:xfrm>
            <a:custGeom>
              <a:avLst/>
              <a:pathLst>
                <a:path w="6272979" h="1746311">
                  <a:moveTo>
                    <a:pt x="0" y="1746311"/>
                  </a:moveTo>
                  <a:lnTo>
                    <a:pt x="784122" y="1522425"/>
                  </a:lnTo>
                  <a:lnTo>
                    <a:pt x="1568244" y="1298539"/>
                  </a:lnTo>
                  <a:lnTo>
                    <a:pt x="2352367" y="1074653"/>
                  </a:lnTo>
                  <a:lnTo>
                    <a:pt x="3136489" y="895544"/>
                  </a:lnTo>
                  <a:lnTo>
                    <a:pt x="3920612" y="671658"/>
                  </a:lnTo>
                  <a:lnTo>
                    <a:pt x="4704734" y="447772"/>
                  </a:lnTo>
                  <a:lnTo>
                    <a:pt x="5488857" y="223886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123646" y="431135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907769" y="350536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691891" y="332625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476013" y="346058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6044258" y="431135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476013" y="346058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260136" y="323670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44258" y="3012813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28381" y="278892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612503" y="260981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396626" y="238593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180748" y="216204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64870" y="193816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48993" y="171427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33281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079858" y="41623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63981" y="33563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48103" y="31772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32226" y="33115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5342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0471" y="41623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6348" y="30876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000471" y="28637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784593" y="26433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7568715" y="24607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8352838" y="22369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136960" y="20130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921083" y="1789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0705205" y="1565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3307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077809" y="4159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861932" y="33532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46054" y="31741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30177" y="33084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51374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8421" y="4159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4299" y="30846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98421" y="28607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782544" y="264031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7566666" y="24577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8350789" y="22338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134911" y="2009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919034" y="1786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0703156" y="15621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32769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074743" y="41572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858865" y="3351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42987" y="31721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27110" y="33064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4830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95355" y="41572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1232" y="30825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95355" y="28586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779477" y="263826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7563600" y="24556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8347722" y="2231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131844" y="2007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915967" y="17840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0700089" y="15601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32407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071125" y="41564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855247" y="33505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39370" y="31713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23492" y="33057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44689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91737" y="41564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7615" y="3081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91737" y="28579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775860" y="263754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559982" y="2454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344105" y="22310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128227" y="20071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912349" y="17833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696472" y="15594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32046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067508" y="41572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51630" y="3351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35752" y="31721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19875" y="33064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41072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8120" y="41572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3997" y="30825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88120" y="28586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772242" y="263826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7556365" y="24556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340487" y="2231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124610" y="2007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908732" y="17840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0692854" y="15601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31739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064441" y="4159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48563" y="33532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32686" y="31741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16808" y="33084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38005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85053" y="4159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0931" y="30846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85053" y="28607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69175" y="264031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53298" y="24577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37420" y="22338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121543" y="2009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905665" y="1786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689788" y="15621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31534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062392" y="41623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846514" y="33563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30637" y="31772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14759" y="33115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235956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83004" y="41623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8881" y="30876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83004" y="28637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67126" y="26433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51249" y="24607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35371" y="22369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119494" y="20130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903616" y="1789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687739" y="1565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31462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061672" y="4165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845795" y="3359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29917" y="31808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14039" y="33151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235236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2284" y="4165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8162" y="30912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2284" y="28674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66407" y="264699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50529" y="2464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34652" y="22405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118774" y="20166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902897" y="17927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687019" y="1568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31534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62392" y="41695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46514" y="33635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30637" y="31844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14759" y="33188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35956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3004" y="41695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8881" y="30949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83004" y="2871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67126" y="265061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51249" y="24680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35371" y="22441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119494" y="2020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903616" y="17963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87739" y="15724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31739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064441" y="41726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48563" y="33666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32686" y="3187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16808" y="33218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38005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5053" y="41726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0931" y="30979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85053" y="28740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769175" y="265367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53298" y="2471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337420" y="22472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121543" y="20233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905665" y="17994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689788" y="1575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32046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067508" y="4174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851630" y="33686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35752" y="3189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19875" y="33239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41072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120" y="4174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3997" y="31000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8120" y="28761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772242" y="265572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56365" y="2473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340487" y="22492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124610" y="20253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908732" y="1801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692854" y="1577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32407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071125" y="41754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855247" y="33694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39370" y="31903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23492" y="33246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44689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1737" y="41754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7615" y="3100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91737" y="28768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775860" y="265644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59982" y="24738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344105" y="22499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128227" y="20260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912349" y="18022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696472" y="15783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32769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074743" y="4174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858865" y="33686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42987" y="3189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27110" y="33239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4830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95355" y="4174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1232" y="31000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95355" y="28761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779477" y="265572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563600" y="2473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347722" y="22492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131844" y="20253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915967" y="1801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700089" y="1577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3307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077809" y="41726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861932" y="33666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46054" y="3187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30177" y="33218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51374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8421" y="41726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4299" y="30979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98421" y="28740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82544" y="265367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66666" y="2471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50789" y="22472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134911" y="20233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919034" y="17994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703156" y="15755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33281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079858" y="41695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863981" y="33635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48103" y="31844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32226" y="33188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5342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0471" y="41695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6348" y="30949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000471" y="2871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784593" y="265061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7568715" y="24680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352838" y="22441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136960" y="2020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921083" y="17963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0705205" y="15724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33353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080578" y="4165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864700" y="3359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3648823" y="31808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4432945" y="33151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5414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001190" y="4165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7068" y="30912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001190" y="28674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785313" y="264699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7569435" y="2464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8353557" y="22405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137680" y="20166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921802" y="17927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0705925" y="1568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32407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071125" y="4165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855247" y="3359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128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3639370" y="31808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132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4423492" y="33151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4468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91737" y="4165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7615" y="30912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91737" y="28674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139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775860" y="264699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144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559982" y="2464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8344105" y="22405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153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128227" y="20166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158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912349" y="17927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163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10696472" y="1568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168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46840" y="522330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77553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32776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87999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43222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98444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53667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08890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164113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119335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180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6" name="tx32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7" name="pl327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8" name="pt328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9" name="pl329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0" name="pg330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1" name="tx331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805887"/>
              <a:ext cx="1953108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White | Desert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47687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97273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46859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tx7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8" name="pl8"/>
            <p:cNvSpPr/>
            <p:nvPr/>
          </p:nvSpPr>
          <p:spPr>
            <a:xfrm>
              <a:off x="1336037" y="2318180"/>
              <a:ext cx="4734348" cy="2857864"/>
            </a:xfrm>
            <a:custGeom>
              <a:avLst/>
              <a:pathLst>
                <a:path w="4734348" h="2857864">
                  <a:moveTo>
                    <a:pt x="0" y="2406622"/>
                  </a:moveTo>
                  <a:lnTo>
                    <a:pt x="789058" y="2857864"/>
                  </a:lnTo>
                  <a:lnTo>
                    <a:pt x="1578116" y="1504139"/>
                  </a:lnTo>
                  <a:lnTo>
                    <a:pt x="2367174" y="0"/>
                  </a:lnTo>
                  <a:lnTo>
                    <a:pt x="3156232" y="601655"/>
                  </a:lnTo>
                  <a:lnTo>
                    <a:pt x="3945290" y="2557036"/>
                  </a:lnTo>
                  <a:lnTo>
                    <a:pt x="4734348" y="1353725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1716525"/>
              <a:ext cx="6312464" cy="1203311"/>
            </a:xfrm>
            <a:custGeom>
              <a:avLst/>
              <a:pathLst>
                <a:path w="6312464" h="1203311">
                  <a:moveTo>
                    <a:pt x="0" y="1203311"/>
                  </a:moveTo>
                  <a:lnTo>
                    <a:pt x="789058" y="1052897"/>
                  </a:lnTo>
                  <a:lnTo>
                    <a:pt x="1578116" y="902483"/>
                  </a:lnTo>
                  <a:lnTo>
                    <a:pt x="2367174" y="752069"/>
                  </a:lnTo>
                  <a:lnTo>
                    <a:pt x="3156232" y="601655"/>
                  </a:lnTo>
                  <a:lnTo>
                    <a:pt x="3945290" y="451241"/>
                  </a:lnTo>
                  <a:lnTo>
                    <a:pt x="4734348" y="300827"/>
                  </a:lnTo>
                  <a:lnTo>
                    <a:pt x="5523406" y="150413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277334" y="466610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066392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376361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225947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286113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22625" y="481651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6011683" y="361320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4433567" y="2861134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5222625" y="271072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011683" y="2560306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800741" y="240989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7589799" y="225947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8378857" y="210906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167915" y="195865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956973" y="180823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10746031" y="165782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tx26"/>
            <p:cNvSpPr/>
            <p:nvPr/>
          </p:nvSpPr>
          <p:spPr>
            <a:xfrm>
              <a:off x="1270621" y="451881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59679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48737" y="36163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37795" y="21104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26853" y="27138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5911" y="46709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6004970" y="346591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5911" y="2561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004970" y="2411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94028" y="22608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83086" y="21104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72144" y="19600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61202" y="18096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50260" y="1659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739318" y="15088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68572" y="45157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57630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46688" y="36132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35746" y="2107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24804" y="271078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466789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346285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3862" y="25586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002920" y="2408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91979" y="22578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81037" y="2107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70095" y="19569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59153" y="18065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48211" y="1656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737269" y="15057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65505" y="45137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54563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3621" y="36112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32679" y="2105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21737" y="27087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0796" y="466584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9854" y="346080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0796" y="25565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999854" y="24061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788912" y="22557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7577970" y="2105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8367028" y="1954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156086" y="18045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9945144" y="1654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0734202" y="15036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261888" y="451298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050946" y="4964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40004" y="361049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29062" y="21046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18120" y="270801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7178" y="466512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996236" y="34600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178" y="25558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996236" y="24054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785294" y="22550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7574352" y="21046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8363411" y="19542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9152469" y="18037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9941527" y="16533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0730585" y="15029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58270" y="45137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47328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36386" y="36112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25444" y="2105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14503" y="27087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3561" y="466584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992619" y="346080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3561" y="25565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92619" y="24061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781677" y="22557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7570735" y="21053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8359793" y="19549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9148851" y="18045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9937909" y="16541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0726967" y="15036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255203" y="45157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044261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33320" y="36132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22378" y="2107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11436" y="271078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00494" y="466789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989552" y="346285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0494" y="25586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9552" y="24082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778610" y="22578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7567668" y="21073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8356726" y="19569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145785" y="180656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934843" y="16561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0723901" y="15057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53154" y="451881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42212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31270" y="36163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20329" y="21104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09387" y="27138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198445" y="46709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987503" y="346591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8445" y="2561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7503" y="2411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76561" y="22608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65619" y="21104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54677" y="19600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43735" y="18096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932793" y="16592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721852" y="15088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252435" y="45224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041493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830551" y="36199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3619609" y="2114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4408667" y="27174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197725" y="467458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986783" y="34695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7725" y="2565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986783" y="24149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775841" y="22644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7564900" y="2114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8353958" y="19636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143016" y="18132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932074" y="1662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0721132" y="15124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253154" y="452605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042212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831270" y="362356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3620329" y="21176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4409387" y="272108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198445" y="467819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987503" y="347315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8445" y="25689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987503" y="24185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776561" y="22681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7565619" y="21176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8354677" y="1967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9143735" y="18168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9932793" y="16664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10721852" y="15160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1255203" y="45291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2044261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2833320" y="36266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3622378" y="21207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4411436" y="272415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0494" y="468126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989552" y="347622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0494" y="25720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989552" y="24215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778610" y="22711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7567668" y="21207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8356726" y="19703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9145785" y="18199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9934843" y="16695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10723901" y="15191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1258270" y="45311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2047328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2836386" y="362868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3625444" y="2122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4414503" y="272619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5203561" y="4683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5992619" y="347826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3561" y="2574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992619" y="24236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781677" y="22732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7570735" y="2122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8359793" y="19723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9148851" y="18219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9937909" y="1671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10726967" y="15211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1261888" y="453188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2050946" y="4983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2840004" y="362940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3629062" y="21235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4418120" y="27269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5207178" y="46840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996236" y="347898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178" y="25747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6236" y="24243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785294" y="22739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7574352" y="21235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8363411" y="19731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9152469" y="18227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941527" y="16722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10730585" y="15218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265505" y="45311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054563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843621" y="362868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3632679" y="2122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4421737" y="272619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5210796" y="468331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999854" y="347826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0796" y="25740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999854" y="24236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788912" y="22732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7577970" y="21228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8367028" y="19723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156086" y="18219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945144" y="16715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10734202" y="15211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268572" y="45291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057630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846688" y="36266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3635746" y="21207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4424804" y="272415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5213862" y="468126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6002920" y="347622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3862" y="25720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2920" y="24215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791979" y="22711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7581037" y="21207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8370095" y="19703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159153" y="18199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948211" y="16695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0737269" y="15191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270621" y="452605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059679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848737" y="362356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3637795" y="21176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4426853" y="272108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5215911" y="467819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6004970" y="347315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5911" y="25689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004970" y="24185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94028" y="22681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83086" y="21176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72144" y="19672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61202" y="18168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50260" y="16664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739318" y="15160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271340" y="45224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60399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49457" y="36199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38515" y="2114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27573" y="27174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16631" y="467458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6005689" y="34695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6631" y="2565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005689" y="24149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94747" y="22644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83805" y="2114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72864" y="19636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61922" y="18132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950980" y="1662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740038" y="15124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1261888" y="45224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2050946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2840004" y="36199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3629062" y="2114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4418120" y="27174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5207178" y="467458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5996236" y="34695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178" y="2565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996236" y="24149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785294" y="22644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7574352" y="21140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8363411" y="19636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9152469" y="18132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9941527" y="16628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10730585" y="15124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81689" y="543458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81689" y="393044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242630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84" name="pl284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tx298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2" name="tx31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3" name="pl313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t314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6" name="pg316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7" name="tx317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20462" y="805887"/>
              <a:ext cx="304986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Two or More Races | Desert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43493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506509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69525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432541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95557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58573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321590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84606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247622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210638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927753" y="173654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927753" y="136670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tx16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7" name="pl17"/>
            <p:cNvSpPr/>
            <p:nvPr/>
          </p:nvSpPr>
          <p:spPr>
            <a:xfrm>
              <a:off x="1398226" y="2180353"/>
              <a:ext cx="4704734" cy="2995692"/>
            </a:xfrm>
            <a:custGeom>
              <a:avLst/>
              <a:pathLst>
                <a:path w="4704734" h="2995692">
                  <a:moveTo>
                    <a:pt x="0" y="1183483"/>
                  </a:moveTo>
                  <a:lnTo>
                    <a:pt x="784122" y="1257451"/>
                  </a:lnTo>
                  <a:lnTo>
                    <a:pt x="1568244" y="0"/>
                  </a:lnTo>
                  <a:lnTo>
                    <a:pt x="2352367" y="2995692"/>
                  </a:lnTo>
                  <a:lnTo>
                    <a:pt x="3136489" y="2773789"/>
                  </a:lnTo>
                  <a:lnTo>
                    <a:pt x="3920612" y="2108079"/>
                  </a:lnTo>
                  <a:lnTo>
                    <a:pt x="4704734" y="251490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l18"/>
            <p:cNvSpPr/>
            <p:nvPr/>
          </p:nvSpPr>
          <p:spPr>
            <a:xfrm>
              <a:off x="4534716" y="1958449"/>
              <a:ext cx="6272979" cy="2995692"/>
            </a:xfrm>
            <a:custGeom>
              <a:avLst/>
              <a:pathLst>
                <a:path w="6272979" h="2995692">
                  <a:moveTo>
                    <a:pt x="0" y="2995692"/>
                  </a:moveTo>
                  <a:lnTo>
                    <a:pt x="784122" y="2625854"/>
                  </a:lnTo>
                  <a:lnTo>
                    <a:pt x="1568244" y="2256015"/>
                  </a:lnTo>
                  <a:lnTo>
                    <a:pt x="2352367" y="1886176"/>
                  </a:lnTo>
                  <a:lnTo>
                    <a:pt x="3136489" y="1479354"/>
                  </a:lnTo>
                  <a:lnTo>
                    <a:pt x="3920612" y="1109515"/>
                  </a:lnTo>
                  <a:lnTo>
                    <a:pt x="4704734" y="739677"/>
                  </a:lnTo>
                  <a:lnTo>
                    <a:pt x="5488857" y="369838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1339524" y="330513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2123646" y="337910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2907769" y="212165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369189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4476013" y="489543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5260136" y="422973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t25"/>
            <p:cNvSpPr/>
            <p:nvPr/>
          </p:nvSpPr>
          <p:spPr>
            <a:xfrm>
              <a:off x="6044258" y="463655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4476013" y="489543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5260136" y="452560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6044258" y="415576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6828381" y="3785924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7612503" y="3379101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8396626" y="300926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9180748" y="263942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9964870" y="226958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pg34"/>
            <p:cNvSpPr/>
            <p:nvPr/>
          </p:nvSpPr>
          <p:spPr>
            <a:xfrm>
              <a:off x="10748993" y="189974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5" name="tx35"/>
            <p:cNvSpPr/>
            <p:nvPr/>
          </p:nvSpPr>
          <p:spPr>
            <a:xfrm>
              <a:off x="1295736" y="31561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079858" y="3230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2863981" y="19726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3648103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4432226" y="4746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6348" y="40807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000471" y="44875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5216348" y="43765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6000471" y="40067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6784593" y="36369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7568715" y="3230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8352838" y="28602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9136960" y="24904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9921083" y="21205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0705205" y="17507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1293687" y="31530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077809" y="32270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2861932" y="19695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3646054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4430177" y="47433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4299" y="40776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98421" y="44844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214299" y="43735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5998421" y="40036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6782544" y="36338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7566666" y="32270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8350789" y="28571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134911" y="24873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9919034" y="21174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0703156" y="1747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1290620" y="31509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074743" y="3224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2858865" y="19675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364298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4427110" y="47413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1232" y="40755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95355" y="44824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211232" y="43714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5995355" y="40016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6779477" y="36317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7563600" y="3224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8347722" y="28551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131844" y="24852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9915967" y="21154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0700089" y="17456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1287003" y="31502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071125" y="32242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855247" y="19667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3639370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4423492" y="47405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7615" y="40748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91737" y="44816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207615" y="43707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991737" y="40009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6775860" y="36310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7559982" y="32242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8344105" y="28544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128227" y="24845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9912349" y="21147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0696472" y="17448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1283385" y="31509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067508" y="3224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2851630" y="19675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363575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4419875" y="47413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3997" y="40755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88120" y="44824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03997" y="43714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988120" y="40016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6772242" y="36317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7556365" y="3224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8340487" y="28551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124610" y="24852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9908732" y="21154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0692854" y="17456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280318" y="31530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064441" y="32270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848563" y="19695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3632686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4416808" y="47433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0931" y="40776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85053" y="44844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200931" y="43735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985053" y="40036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769175" y="36338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7553298" y="32270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8337420" y="28571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121543" y="24873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9905665" y="21174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0689788" y="1747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1278269" y="31561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062392" y="3230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2846514" y="19726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3630637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4414759" y="4746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8881" y="40807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83004" y="44875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198881" y="43765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5983004" y="40067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6767126" y="36369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7551249" y="3230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8335371" y="28602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119494" y="24904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9903616" y="21205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0687739" y="17507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1277550" y="31597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061672" y="32336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845795" y="19762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3629917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4414039" y="4750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8162" y="40843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2284" y="44911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198162" y="43801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982284" y="40103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6766407" y="36405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7550529" y="32336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8334652" y="28638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118774" y="2494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902897" y="21241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0687019" y="17543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1278269" y="31633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062392" y="3237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2846514" y="19798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3630637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4414759" y="47536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8881" y="40879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83004" y="44947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198881" y="43838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983004" y="40139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6767126" y="36441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7551249" y="3237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8335371" y="28674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119494" y="24976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9903616" y="21278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0687739" y="17579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1280318" y="31664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064441" y="32403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2848563" y="19829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3632686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4416808" y="4756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0931" y="40910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85053" y="44978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200931" y="43868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5985053" y="40170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6769175" y="36472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7553298" y="32403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8337420" y="2870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121543" y="25007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9905665" y="21308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0689788" y="1761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1283385" y="31684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067508" y="32424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2851630" y="19849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363575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4419875" y="47587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3997" y="40930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8120" y="44998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203997" y="43889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5988120" y="40190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6772242" y="3649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7556365" y="32424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8340487" y="28725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124610" y="25027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9908732" y="21329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0692854" y="17630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1287003" y="31691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071125" y="32431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2855247" y="19857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3639370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4423492" y="4759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7615" y="40937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91737" y="4500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207615" y="43896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5991737" y="40198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6775860" y="36499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7559982" y="32431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8344105" y="28733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128227" y="25034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9912349" y="21336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0696472" y="1763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1290620" y="31684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074743" y="32424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2858865" y="19849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364298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4427110" y="47587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1232" y="40930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95355" y="44998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211232" y="43889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5995355" y="40190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6779477" y="3649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7563600" y="32424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8347722" y="28725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131844" y="25027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9915967" y="21329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0700089" y="17630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1293687" y="31664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077809" y="32403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2861932" y="19829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3646054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4430177" y="4756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4299" y="40910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98421" y="44978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5214299" y="43868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5998421" y="40170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6782544" y="36472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7566666" y="32403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8350789" y="2870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9134911" y="25007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9919034" y="21308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10703156" y="1761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1295736" y="31633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079858" y="3237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2863981" y="19798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3648103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4432226" y="47536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6348" y="40879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000471" y="44947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5216348" y="43838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6000471" y="40139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6784593" y="36441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7568715" y="3237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8352838" y="28674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9136960" y="24976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9921083" y="21278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10705205" y="17579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1296456" y="31597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2080578" y="32336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2864700" y="19762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364882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4432945" y="4750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7068" y="40843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001190" y="44911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5217068" y="43801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001190" y="40103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6785313" y="36405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7569435" y="32336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8353557" y="28638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9137680" y="2494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9921802" y="21241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10705925" y="17543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1287003" y="31597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366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2071125" y="32336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2855247" y="19762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398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363937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317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4423492" y="4750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7615" y="40843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341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91737" y="44911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5207615" y="43801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5991737" y="40103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775860" y="36405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353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559982" y="32336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364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8344105" y="28638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9128227" y="2494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384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9912349" y="21241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394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10696472" y="17543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404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539264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502280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465296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428312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391328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354344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317361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280377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243393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206409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681689" y="169425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410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681689" y="132441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302" name="pl302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pl314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5" name="pl315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6" name="tx316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30" name="tx33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31" name="pl331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2" name="pt332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3" name="pl333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4" name="pg334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5" name="tx335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20462" y="805887"/>
              <a:ext cx="1943385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Asian | Desert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9" name="tx339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40" name="tx340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10528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6630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22082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77859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33636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89413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45190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00967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56744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398226" y="3124096"/>
              <a:ext cx="4704734" cy="2051949"/>
            </a:xfrm>
            <a:custGeom>
              <a:avLst/>
              <a:pathLst>
                <a:path w="4704734" h="2051949">
                  <a:moveTo>
                    <a:pt x="0" y="2051949"/>
                  </a:moveTo>
                  <a:lnTo>
                    <a:pt x="784122" y="1317846"/>
                  </a:lnTo>
                  <a:lnTo>
                    <a:pt x="1568244" y="742947"/>
                  </a:lnTo>
                  <a:lnTo>
                    <a:pt x="2352367" y="88446"/>
                  </a:lnTo>
                  <a:lnTo>
                    <a:pt x="3136489" y="0"/>
                  </a:lnTo>
                  <a:lnTo>
                    <a:pt x="3920612" y="1202866"/>
                  </a:lnTo>
                  <a:lnTo>
                    <a:pt x="4704734" y="1326691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34716" y="1735492"/>
              <a:ext cx="6272979" cy="1388603"/>
            </a:xfrm>
            <a:custGeom>
              <a:avLst/>
              <a:pathLst>
                <a:path w="6272979" h="1388603">
                  <a:moveTo>
                    <a:pt x="0" y="1388603"/>
                  </a:moveTo>
                  <a:lnTo>
                    <a:pt x="784122" y="1211711"/>
                  </a:lnTo>
                  <a:lnTo>
                    <a:pt x="1568244" y="1043663"/>
                  </a:lnTo>
                  <a:lnTo>
                    <a:pt x="2352367" y="866771"/>
                  </a:lnTo>
                  <a:lnTo>
                    <a:pt x="3136489" y="698724"/>
                  </a:lnTo>
                  <a:lnTo>
                    <a:pt x="3920612" y="521831"/>
                  </a:lnTo>
                  <a:lnTo>
                    <a:pt x="4704734" y="344939"/>
                  </a:lnTo>
                  <a:lnTo>
                    <a:pt x="5488857" y="176892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123646" y="438324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07769" y="380834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691891" y="315383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476013" y="306539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260136" y="426826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44258" y="439208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476013" y="3065393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260136" y="288850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44258" y="2720453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28381" y="254356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12503" y="237551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396626" y="219862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180748" y="202172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64870" y="185368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48993" y="167678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29573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79858" y="42342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63981" y="36593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48103" y="300655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32226" y="29163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348" y="4119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0471" y="42430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6348" y="274121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000471" y="25714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84593" y="2394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68715" y="2226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52838" y="2049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36960" y="18727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21083" y="17046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705205" y="15277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293687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077809" y="42311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61932" y="3656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46054" y="300348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30177" y="29133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299" y="41161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8421" y="42399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299" y="27381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8421" y="2568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782544" y="2391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566666" y="22234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50789" y="20465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134911" y="18696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919034" y="1701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703156" y="15247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290620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074743" y="42291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58865" y="36542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42987" y="300143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27110" y="29112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232" y="41141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5355" y="4237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232" y="273610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95355" y="25663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779477" y="2389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563600" y="22213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47722" y="20444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131844" y="18675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915967" y="16995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700089" y="15226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287003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071125" y="42283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55247" y="36534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39370" y="30007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23492" y="29105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615" y="41134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91737" y="42372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7615" y="27353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91737" y="25655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775860" y="23887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59982" y="2220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44105" y="20437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128227" y="1866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912349" y="16988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696472" y="15219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283385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67508" y="42291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51630" y="36542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35752" y="300143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19875" y="29112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3997" y="41141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8120" y="4237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3997" y="273610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8120" y="25663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72242" y="2389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56365" y="22213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40487" y="20444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124610" y="18675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908732" y="16995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692854" y="15226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280318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064441" y="42311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48563" y="36562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32686" y="300348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16808" y="29133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0931" y="41161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85053" y="42399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0931" y="27381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85053" y="2568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769175" y="2391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53298" y="22234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37420" y="20465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121543" y="18696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905665" y="1701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689788" y="15247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278269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62392" y="42342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46514" y="36593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30637" y="300655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14759" y="29163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8881" y="4119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3004" y="42430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8881" y="274121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83004" y="25714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767126" y="2394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51249" y="2226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35371" y="2049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119494" y="18727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903616" y="17046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687739" y="15277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27755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61672" y="4237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45795" y="36629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29917" y="301017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14039" y="2919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162" y="41228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82284" y="42466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162" y="27448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2284" y="2575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66407" y="2398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50529" y="22301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34652" y="20532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118774" y="18763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902897" y="1708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687019" y="15313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278269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62392" y="42414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46514" y="36665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30637" y="301378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14759" y="29236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8881" y="41264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3004" y="42503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8881" y="274845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3004" y="25786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67126" y="24017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51249" y="22337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35371" y="20568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19494" y="18799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03616" y="1711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687739" y="15350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280318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64441" y="4244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48563" y="36696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32686" y="30168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16808" y="29266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0931" y="41295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85053" y="42533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0931" y="275151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5053" y="25817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69175" y="24048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53298" y="22367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37420" y="20599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121543" y="18830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905665" y="1714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89788" y="15380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283385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67508" y="4246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51630" y="36716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35752" y="301890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19875" y="29287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3997" y="41315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8120" y="4255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3997" y="275356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8120" y="25837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772242" y="24068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56365" y="2238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40487" y="20619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124610" y="18850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908732" y="17170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692854" y="15401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287003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071125" y="42472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55247" y="36723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39370" y="301962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23492" y="29294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615" y="41323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1737" y="4256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7615" y="275428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91737" y="25845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775860" y="24076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59982" y="22395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44105" y="20626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128227" y="18857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912349" y="17177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696472" y="15408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290620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074743" y="4246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58865" y="36716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42987" y="301890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27110" y="29287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232" y="41315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5355" y="42554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232" y="275356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5355" y="25837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79477" y="24068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63600" y="2238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47722" y="20619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131844" y="18850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915967" y="17170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700089" y="15401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293687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077809" y="4244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861932" y="36696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46054" y="30168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30177" y="29266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299" y="41295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8421" y="42533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299" y="275151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8421" y="25817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782544" y="24048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566666" y="22367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50789" y="20599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134911" y="18830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919034" y="1714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703156" y="15380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29573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079858" y="42414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863981" y="36665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48103" y="301378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32226" y="29236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6348" y="41264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00471" y="42503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6348" y="274845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000471" y="25786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84593" y="24017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68715" y="22337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52838" y="20568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136960" y="18799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921083" y="1711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705205" y="15350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296456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080578" y="4237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64700" y="36629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48823" y="301017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32945" y="2919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068" y="41228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01190" y="42466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068" y="27448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001190" y="2575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785313" y="2398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569435" y="22301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53557" y="20532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37680" y="18763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921802" y="1708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705925" y="15313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28700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292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071125" y="4237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855247" y="36629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39370" y="301017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514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23492" y="2919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524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615" y="41228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388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91737" y="42466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7615" y="27448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544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91737" y="2575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563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775860" y="2398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59982" y="22301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602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44105" y="20532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128227" y="18763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642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912349" y="17082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661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696472" y="15313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506299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62076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17853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73630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29407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85184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40961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196738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52515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201257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Female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37783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80129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22475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64821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07166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49512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191858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134204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tx12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3" name="pl13"/>
            <p:cNvSpPr/>
            <p:nvPr/>
          </p:nvSpPr>
          <p:spPr>
            <a:xfrm>
              <a:off x="1398226" y="2235684"/>
              <a:ext cx="4704734" cy="2940361"/>
            </a:xfrm>
            <a:custGeom>
              <a:avLst/>
              <a:pathLst>
                <a:path w="4704734" h="2940361">
                  <a:moveTo>
                    <a:pt x="0" y="2796226"/>
                  </a:moveTo>
                  <a:lnTo>
                    <a:pt x="784122" y="2911534"/>
                  </a:lnTo>
                  <a:lnTo>
                    <a:pt x="1568244" y="0"/>
                  </a:lnTo>
                  <a:lnTo>
                    <a:pt x="2352367" y="720676"/>
                  </a:lnTo>
                  <a:lnTo>
                    <a:pt x="3136489" y="1873759"/>
                  </a:lnTo>
                  <a:lnTo>
                    <a:pt x="3920612" y="2940361"/>
                  </a:lnTo>
                  <a:lnTo>
                    <a:pt x="4704734" y="1989068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34716" y="1832105"/>
              <a:ext cx="6272979" cy="2277338"/>
            </a:xfrm>
            <a:custGeom>
              <a:avLst/>
              <a:pathLst>
                <a:path w="6272979" h="2277338">
                  <a:moveTo>
                    <a:pt x="0" y="2277338"/>
                  </a:moveTo>
                  <a:lnTo>
                    <a:pt x="784122" y="1989068"/>
                  </a:lnTo>
                  <a:lnTo>
                    <a:pt x="1568244" y="1700797"/>
                  </a:lnTo>
                  <a:lnTo>
                    <a:pt x="2352367" y="1412526"/>
                  </a:lnTo>
                  <a:lnTo>
                    <a:pt x="3136489" y="1124255"/>
                  </a:lnTo>
                  <a:lnTo>
                    <a:pt x="3920612" y="864812"/>
                  </a:lnTo>
                  <a:lnTo>
                    <a:pt x="4704734" y="576541"/>
                  </a:lnTo>
                  <a:lnTo>
                    <a:pt x="5488857" y="288270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1339524" y="49732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123646" y="508851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907769" y="217698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3691891" y="289765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4476013" y="405074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6044258" y="41660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4476013" y="405074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5260136" y="376247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044258" y="347419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828381" y="3185929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7612503" y="289765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8396626" y="263821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180748" y="234994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964870" y="206167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10748993" y="177340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tx31"/>
            <p:cNvSpPr/>
            <p:nvPr/>
          </p:nvSpPr>
          <p:spPr>
            <a:xfrm>
              <a:off x="1295736" y="48241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079858" y="4939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863981" y="20279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48103" y="27486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32226" y="3901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6348" y="497005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000471" y="4017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6348" y="361518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0471" y="33251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784593" y="30369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7568715" y="27486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8352838" y="24891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136960" y="2200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921083" y="19126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0705205" y="16243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293687" y="48211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077809" y="49364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861932" y="20248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46054" y="2745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30177" y="38986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4299" y="49669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8421" y="4013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299" y="36121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8421" y="33221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782544" y="30338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7566666" y="2745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8350789" y="24861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134911" y="21978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919034" y="19095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0703156" y="1621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290620" y="48190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074743" y="4934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58865" y="2022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42987" y="2743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27110" y="3896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1232" y="49649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5355" y="40119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232" y="361006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95355" y="33200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6779477" y="30317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7563600" y="2743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8347722" y="24840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131844" y="21958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915967" y="19075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0700089" y="1619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287003" y="48183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071125" y="4933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55247" y="20221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39370" y="27428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23492" y="38958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7615" y="496422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91737" y="40111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7615" y="36093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91737" y="33193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775860" y="30310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7559982" y="27428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8344105" y="24833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128227" y="21950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912349" y="1906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0696472" y="16185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283385" y="48190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067508" y="4934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51630" y="2022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35752" y="2743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19875" y="38966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3997" y="49649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88120" y="40119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3997" y="361006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8120" y="33200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772242" y="30317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7556365" y="2743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8340487" y="24840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124610" y="21958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908732" y="19075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0692854" y="1619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280318" y="48211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064441" y="49364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848563" y="20248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3632686" y="2745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16808" y="38986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0931" y="49669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5053" y="40139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0931" y="36121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85053" y="33221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769175" y="30338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7553298" y="2745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8337420" y="24861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121543" y="21978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905665" y="19095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0689788" y="1621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278269" y="48241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062392" y="4939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846514" y="20279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3630637" y="27486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14759" y="3901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8881" y="497005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3004" y="4017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8881" y="361518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83004" y="33251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767126" y="30369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7551249" y="27486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8335371" y="24891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119494" y="2200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903616" y="19126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0687739" y="16243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277550" y="48278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061672" y="49431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845795" y="2031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629917" y="2752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14039" y="39053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8162" y="49736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82284" y="40206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162" y="36188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2284" y="3328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766407" y="30405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550529" y="2752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334652" y="24928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118774" y="2204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902897" y="19162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687019" y="16280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278269" y="48314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062392" y="49467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846514" y="2035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3630637" y="27558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14759" y="39089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8881" y="49772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3004" y="40242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8881" y="362242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3004" y="33324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767126" y="30441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7551249" y="27558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8335371" y="24964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119494" y="2208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903616" y="19198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0687739" y="16316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280318" y="48344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064441" y="4949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848563" y="20382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3632686" y="2758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16808" y="39120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0931" y="49803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85053" y="40273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0931" y="362548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5053" y="33354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69175" y="30472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53298" y="2758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37420" y="2499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121543" y="22112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905665" y="19229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689788" y="1634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283385" y="48365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067508" y="49518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51630" y="20403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35752" y="27609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19875" y="39140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3997" y="49824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88120" y="4029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3997" y="362753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120" y="33375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772242" y="30492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56365" y="27609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340487" y="2501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124610" y="22132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908732" y="19250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92854" y="16367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287003" y="48372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071125" y="49525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55247" y="20410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39370" y="27617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23492" y="39147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7615" y="498312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1737" y="4030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7615" y="36282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1737" y="33382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775860" y="30499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7559982" y="27617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8344105" y="25022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128227" y="22139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912349" y="19257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0696472" y="16374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290620" y="48365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074743" y="49518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858865" y="20403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3642987" y="27609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27110" y="39140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1232" y="49824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5355" y="4029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232" y="362753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95355" y="33375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779477" y="30492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7563600" y="27609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8347722" y="25015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131844" y="22132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915967" y="19250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0700089" y="16367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293687" y="48344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077809" y="4949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861932" y="20382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3646054" y="2758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0177" y="39120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4299" y="49803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98421" y="40273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299" y="362548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8421" y="33354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782544" y="30472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7566666" y="2758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8350789" y="2499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134911" y="22112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919034" y="19229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0703156" y="1634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295736" y="48314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079858" y="49467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863981" y="2035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3648103" y="27558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32226" y="39089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6348" y="49772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000471" y="40242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6348" y="362242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0471" y="33324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784593" y="30441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7568715" y="27558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8352838" y="24964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136960" y="22081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921083" y="19198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0705205" y="16316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296456" y="48278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080578" y="49431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864700" y="2031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3648823" y="2752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32945" y="39053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7068" y="49736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01190" y="40206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068" y="36188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001190" y="3328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785313" y="30405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7569435" y="2752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8353557" y="24928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137680" y="2204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921802" y="19162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0705925" y="16280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287003" y="48278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232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071125" y="49431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855247" y="2031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329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3639370" y="2752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23492" y="39053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7615" y="49736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227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91737" y="40206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7615" y="36188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274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91737" y="3328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284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775860" y="30405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7559982" y="27522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8344105" y="24928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313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128227" y="2204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323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912349" y="19162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333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10696472" y="16280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343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533554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475900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18246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360591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02937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245283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187629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129975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360</a:t>
              </a:r>
            </a:p>
          </p:txBody>
        </p:sp>
        <p:sp>
          <p:nvSpPr>
            <p:cNvPr id="294" name="pl294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tx308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2" name="tx32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3" name="pl323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4" name="pt324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5" name="pl325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6" name="pg326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7" name="tx327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805887"/>
              <a:ext cx="1805086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Male | Desert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39472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90877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42283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93688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45094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96499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47905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199310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50716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398226" y="2576240"/>
              <a:ext cx="4704734" cy="2599805"/>
            </a:xfrm>
            <a:custGeom>
              <a:avLst/>
              <a:pathLst>
                <a:path w="4704734" h="2599805">
                  <a:moveTo>
                    <a:pt x="0" y="2599805"/>
                  </a:moveTo>
                  <a:lnTo>
                    <a:pt x="784122" y="2235346"/>
                  </a:lnTo>
                  <a:lnTo>
                    <a:pt x="1568244" y="826106"/>
                  </a:lnTo>
                  <a:lnTo>
                    <a:pt x="2352367" y="0"/>
                  </a:lnTo>
                  <a:lnTo>
                    <a:pt x="3136489" y="194377"/>
                  </a:lnTo>
                  <a:lnTo>
                    <a:pt x="3920612" y="850403"/>
                  </a:lnTo>
                  <a:lnTo>
                    <a:pt x="4704734" y="656025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34716" y="1701539"/>
              <a:ext cx="6272979" cy="1069078"/>
            </a:xfrm>
            <a:custGeom>
              <a:avLst/>
              <a:pathLst>
                <a:path w="6272979" h="1069078">
                  <a:moveTo>
                    <a:pt x="0" y="1069078"/>
                  </a:moveTo>
                  <a:lnTo>
                    <a:pt x="784122" y="923295"/>
                  </a:lnTo>
                  <a:lnTo>
                    <a:pt x="1568244" y="801809"/>
                  </a:lnTo>
                  <a:lnTo>
                    <a:pt x="2352367" y="680322"/>
                  </a:lnTo>
                  <a:lnTo>
                    <a:pt x="3136489" y="534539"/>
                  </a:lnTo>
                  <a:lnTo>
                    <a:pt x="3920612" y="388755"/>
                  </a:lnTo>
                  <a:lnTo>
                    <a:pt x="4704734" y="267269"/>
                  </a:lnTo>
                  <a:lnTo>
                    <a:pt x="5488857" y="145783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123646" y="47528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07769" y="334364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691891" y="251753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476013" y="271191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260136" y="336794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44258" y="317356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476013" y="271191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260136" y="256613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44258" y="2444646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28381" y="232316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12503" y="217737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396626" y="203159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180748" y="191010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64870" y="178862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48993" y="164283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33281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116933" y="46038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63981" y="319635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48103" y="23685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32226" y="25628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348" y="322065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0471" y="30245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6348" y="241884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000471" y="22956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84593" y="2174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68715" y="20283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52838" y="18825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36960" y="17610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21083" y="16396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705205" y="1493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3307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114884" y="46007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61932" y="31932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46054" y="23654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30177" y="25598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299" y="321758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8421" y="30214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299" y="24157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8421" y="22925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782544" y="21710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566666" y="2025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50789" y="18795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134911" y="17580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919034" y="16365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703156" y="1490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32769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111817" y="45987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58865" y="319124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42987" y="23634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27110" y="25577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232" y="321554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5355" y="30194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232" y="241373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95355" y="22905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779477" y="21690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563600" y="2023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47722" y="18774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131844" y="17559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915967" y="16344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700089" y="14887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32407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108200" y="45980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55247" y="319052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39370" y="23626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23492" y="25570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615" y="321482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91737" y="30187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7615" y="24130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91737" y="22897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775860" y="21683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59982" y="20225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44105" y="18767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128227" y="17552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912349" y="16337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696472" y="14879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32046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104582" y="45987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51630" y="319124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35752" y="23634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19875" y="25577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3997" y="321554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8120" y="30194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3997" y="241373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8120" y="22905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72242" y="21690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56365" y="2023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40487" y="18774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124610" y="17559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908732" y="16344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692854" y="14887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31739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101515" y="46007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48563" y="31932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32686" y="23654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16808" y="25598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0931" y="321758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85053" y="30214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0931" y="24157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85053" y="22925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769175" y="21710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53298" y="2025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37420" y="18795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121543" y="17580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905665" y="16365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689788" y="1490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31534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99466" y="46038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46514" y="319635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30637" y="23685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14759" y="25628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8881" y="322065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3004" y="30245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8881" y="241884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83004" y="22956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767126" y="2174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51249" y="20283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35371" y="18825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119494" y="17610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903616" y="16396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687739" y="1493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31462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98747" y="46074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45795" y="319997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29917" y="2372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14039" y="25665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162" y="322427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82284" y="30281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162" y="24224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2284" y="22992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66407" y="21777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50529" y="20319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34652" y="1886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118774" y="17647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902897" y="16432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687019" y="14974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31534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99466" y="4611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46514" y="320359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30637" y="23757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14759" y="25701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8881" y="322789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3004" y="30317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8881" y="242608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3004" y="23028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67126" y="21813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51249" y="20355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35371" y="18898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19494" y="17683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03616" y="16468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687739" y="15010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31739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101515" y="46141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48563" y="32066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32686" y="23788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16808" y="25731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0931" y="323095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85053" y="3034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0931" y="24291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5053" y="23059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69175" y="21844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53298" y="2038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37420" y="1892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121543" y="17713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905665" y="16499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89788" y="15041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32046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104582" y="46162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51630" y="320870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35752" y="2380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19875" y="25752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3997" y="323300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8120" y="30368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3997" y="243119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8120" y="23079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772242" y="2186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56365" y="20407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40487" y="18949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124610" y="17734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908732" y="16519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692854" y="15061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32407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108200" y="46169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55247" y="320942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39370" y="23815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23492" y="25759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615" y="323372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1737" y="30376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7615" y="243191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91737" y="23086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775860" y="21872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59982" y="20414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44105" y="18956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128227" y="17741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912349" y="16526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696472" y="15068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32769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111817" y="46162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58865" y="320870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42987" y="2380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27110" y="25752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232" y="323300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5355" y="30368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232" y="243119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5355" y="23079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79477" y="2186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63600" y="20407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47722" y="18949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131844" y="17734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915967" y="16519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700089" y="15061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3307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114884" y="46141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861932" y="32066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46054" y="23788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30177" y="25731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299" y="323095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8421" y="3034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299" y="24291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8421" y="23059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782544" y="21844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566666" y="2038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50789" y="1892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134911" y="17713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919034" y="16499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703156" y="15041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33281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116933" y="46110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863981" y="320359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48103" y="23757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32226" y="25701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6348" y="322789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00471" y="30317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6348" y="242608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000471" y="23028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84593" y="21813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68715" y="20355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52838" y="18898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136960" y="17683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921083" y="16468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705205" y="15010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33353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117652" y="46074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64700" y="319997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48823" y="2372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32945" y="25665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068" y="322427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01190" y="30281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068" y="24224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001190" y="22992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785313" y="21777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569435" y="20319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53557" y="1886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37680" y="17647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921802" y="16432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705925" y="14974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32407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108200" y="46074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855247" y="319997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39370" y="23721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156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23492" y="25665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148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615" y="322427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121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91737" y="30281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129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7615" y="24224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154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91737" y="22992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159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775860" y="21777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164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59982" y="20319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44105" y="1886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176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128227" y="17647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181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912349" y="16432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186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696472" y="14974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192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746840" y="535242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46840" y="486648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46840" y="438054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89459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40865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92270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43676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195081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46487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200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2269901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- 19 or Younger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41573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95479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49386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403293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57199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11106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65013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18919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72826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126732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398226" y="3055751"/>
              <a:ext cx="4704734" cy="2120294"/>
            </a:xfrm>
            <a:custGeom>
              <a:avLst/>
              <a:pathLst>
                <a:path w="4704734" h="2120294">
                  <a:moveTo>
                    <a:pt x="0" y="1825296"/>
                  </a:moveTo>
                  <a:lnTo>
                    <a:pt x="784122" y="755930"/>
                  </a:lnTo>
                  <a:lnTo>
                    <a:pt x="1568244" y="0"/>
                  </a:lnTo>
                  <a:lnTo>
                    <a:pt x="2352367" y="55312"/>
                  </a:lnTo>
                  <a:lnTo>
                    <a:pt x="3136489" y="755930"/>
                  </a:lnTo>
                  <a:lnTo>
                    <a:pt x="3920612" y="2120294"/>
                  </a:lnTo>
                  <a:lnTo>
                    <a:pt x="4704734" y="2064981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534716" y="1802012"/>
              <a:ext cx="6272979" cy="2009669"/>
            </a:xfrm>
            <a:custGeom>
              <a:avLst/>
              <a:pathLst>
                <a:path w="6272979" h="2009669">
                  <a:moveTo>
                    <a:pt x="0" y="2009669"/>
                  </a:moveTo>
                  <a:lnTo>
                    <a:pt x="784122" y="1751547"/>
                  </a:lnTo>
                  <a:lnTo>
                    <a:pt x="1568244" y="1511861"/>
                  </a:lnTo>
                  <a:lnTo>
                    <a:pt x="2352367" y="1253739"/>
                  </a:lnTo>
                  <a:lnTo>
                    <a:pt x="3136489" y="1014053"/>
                  </a:lnTo>
                  <a:lnTo>
                    <a:pt x="3920612" y="755930"/>
                  </a:lnTo>
                  <a:lnTo>
                    <a:pt x="4704734" y="497808"/>
                  </a:lnTo>
                  <a:lnTo>
                    <a:pt x="5488857" y="258122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339524" y="482234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123646" y="375298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907769" y="29970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691891" y="305236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476013" y="375298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6044258" y="506203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476013" y="375298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260136" y="349485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44258" y="325517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28381" y="299704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612503" y="275736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396626" y="249924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180748" y="224111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64870" y="200143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48993" y="174331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295736" y="46733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079858" y="3603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63981" y="2848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48103" y="29033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32226" y="3603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6348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0471" y="49130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6348" y="33458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000471" y="31061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784593" y="2848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7568715" y="26083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8352838" y="23502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136960" y="209556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921083" y="185414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0705205" y="159775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293687" y="4670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077809" y="36008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861932" y="28449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46054" y="29002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30177" y="36008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299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8421" y="49099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4299" y="33427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98421" y="31030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782544" y="28449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7566666" y="26052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8350789" y="2347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134911" y="209250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919034" y="18510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0703156" y="15946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290620" y="46682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074743" y="3598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858865" y="28429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42987" y="28982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27110" y="3598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23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95355" y="49078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1232" y="3340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95355" y="31010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779477" y="28429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7563600" y="2603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8347722" y="23451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131844" y="209045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915967" y="184903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0700089" y="159264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287003" y="4667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071125" y="35981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855247" y="28421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39370" y="28975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23492" y="35981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7615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91737" y="49071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7615" y="33400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91737" y="3100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775860" y="28421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559982" y="26025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344105" y="23443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128227" y="208973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912349" y="18483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696472" y="159192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283385" y="46682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067508" y="3598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51630" y="28429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35752" y="28982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19875" y="3598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399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8120" y="49078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3997" y="3340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88120" y="31010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772242" y="28429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7556365" y="2603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340487" y="23451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124610" y="209045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908732" y="184903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0692854" y="159264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280318" y="4670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064441" y="36008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48563" y="28449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32686" y="29002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16808" y="36008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0931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85053" y="49099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0931" y="33427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85053" y="31030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69175" y="28449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53298" y="26052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37420" y="2347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121543" y="209250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905665" y="18510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689788" y="15946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278269" y="46733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062392" y="3603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846514" y="2848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30637" y="29033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14759" y="3603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8881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83004" y="49130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8881" y="33458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83004" y="31061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67126" y="28480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51249" y="26083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35371" y="23502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119494" y="209556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903616" y="185414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687739" y="159775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277550" y="46769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061672" y="36075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845795" y="28516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29917" y="29069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14039" y="36075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16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2284" y="49166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8162" y="33494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2284" y="31097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66407" y="28516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50529" y="26119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34652" y="2353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118774" y="209918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902897" y="18577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687019" y="16013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278269" y="46805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62392" y="36111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46514" y="28552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30637" y="29105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14759" y="36111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8881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3004" y="49202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8881" y="33530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83004" y="31133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67126" y="28552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51249" y="26155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35371" y="23574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119494" y="210280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903616" y="186138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87739" y="160499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280318" y="46836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064441" y="3614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48563" y="28583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32686" y="29136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16808" y="3614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0931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5053" y="49233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0931" y="33561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85053" y="31164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769175" y="28583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53298" y="26186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337420" y="2360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121543" y="210586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905665" y="18644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689788" y="160806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283385" y="46856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067508" y="36163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851630" y="2860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35752" y="29156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19875" y="36163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399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120" y="49253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3997" y="33581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88120" y="31185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772242" y="2860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56365" y="26206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340487" y="2362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124610" y="210791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908732" y="186649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692854" y="161010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287003" y="46863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071125" y="36170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855247" y="2861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39370" y="29164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23492" y="36170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7615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1737" y="4926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7615" y="33589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91737" y="31192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775860" y="2861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59982" y="26214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344105" y="23632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128227" y="210863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912349" y="186721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696472" y="161082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290620" y="46856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074743" y="36163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858865" y="2860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42987" y="29156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27110" y="36163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23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95355" y="49253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1232" y="33581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95355" y="31185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779477" y="2860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563600" y="26206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347722" y="23625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131844" y="210791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915967" y="186649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700089" y="161010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293687" y="46836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077809" y="3614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861932" y="28583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46054" y="29136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30177" y="3614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299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8421" y="49233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4299" y="33561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98421" y="31164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82544" y="28583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66666" y="26186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50789" y="2360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134911" y="210586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919034" y="18644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703156" y="160806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295736" y="46805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079858" y="36111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863981" y="28552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48103" y="29105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32226" y="36111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6348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0471" y="49202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6348" y="33530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000471" y="31133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784593" y="28552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7568715" y="26155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352838" y="23574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136960" y="210280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921083" y="186138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0705205" y="160499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296456" y="46769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080578" y="36075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864700" y="28516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3648823" y="29069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4432945" y="36075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068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001190" y="49166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7068" y="33494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001190" y="31097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785313" y="28516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7569435" y="26119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8353557" y="2353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137680" y="209918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921802" y="18577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0705925" y="16013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287003" y="46769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304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071125" y="36075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855247" y="28516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3639370" y="29069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4423492" y="36075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761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288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91737" y="49166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7615" y="33494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91737" y="31097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775860" y="28516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403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559982" y="26119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416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8344105" y="2353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128227" y="209918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912349" y="18577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457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10696472" y="16013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471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537344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275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91250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45157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325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99063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52970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06877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60783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14690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1687496"/>
              <a:ext cx="195453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475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122503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6" name="tx32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7" name="pl327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8" name="pt328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9" name="pl329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0" name="pg330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1" name="tx331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- 20 to 24 | Desert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17604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54986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392368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29751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267133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04515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141897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2" name="pl12"/>
            <p:cNvSpPr/>
            <p:nvPr/>
          </p:nvSpPr>
          <p:spPr>
            <a:xfrm>
              <a:off x="1398226" y="2483478"/>
              <a:ext cx="4704734" cy="2692566"/>
            </a:xfrm>
            <a:custGeom>
              <a:avLst/>
              <a:pathLst>
                <a:path w="4704734" h="2692566">
                  <a:moveTo>
                    <a:pt x="0" y="1502828"/>
                  </a:moveTo>
                  <a:lnTo>
                    <a:pt x="784122" y="2066388"/>
                  </a:lnTo>
                  <a:lnTo>
                    <a:pt x="1568244" y="563560"/>
                  </a:lnTo>
                  <a:lnTo>
                    <a:pt x="2352367" y="0"/>
                  </a:lnTo>
                  <a:lnTo>
                    <a:pt x="3136489" y="1252356"/>
                  </a:lnTo>
                  <a:lnTo>
                    <a:pt x="3920612" y="1127121"/>
                  </a:lnTo>
                  <a:lnTo>
                    <a:pt x="4704734" y="269256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34716" y="1794682"/>
              <a:ext cx="6272979" cy="1941152"/>
            </a:xfrm>
            <a:custGeom>
              <a:avLst/>
              <a:pathLst>
                <a:path w="6272979" h="1941152">
                  <a:moveTo>
                    <a:pt x="0" y="1941152"/>
                  </a:moveTo>
                  <a:lnTo>
                    <a:pt x="784122" y="1690681"/>
                  </a:lnTo>
                  <a:lnTo>
                    <a:pt x="1568244" y="1440210"/>
                  </a:lnTo>
                  <a:lnTo>
                    <a:pt x="2352367" y="1189738"/>
                  </a:lnTo>
                  <a:lnTo>
                    <a:pt x="3136489" y="1001885"/>
                  </a:lnTo>
                  <a:lnTo>
                    <a:pt x="3920612" y="751414"/>
                  </a:lnTo>
                  <a:lnTo>
                    <a:pt x="4704734" y="500942"/>
                  </a:lnTo>
                  <a:lnTo>
                    <a:pt x="5488857" y="250471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339524" y="392760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123646" y="449116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07769" y="298833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691891" y="24247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476013" y="367713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260136" y="355189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6044258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4476013" y="367713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5260136" y="342666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044258" y="317619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828381" y="292571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7612503" y="273786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8396626" y="248739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180748" y="223692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964870" y="198645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10748993" y="173598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tx30"/>
            <p:cNvSpPr/>
            <p:nvPr/>
          </p:nvSpPr>
          <p:spPr>
            <a:xfrm>
              <a:off x="1332810" y="37785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116933" y="4342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863981" y="284278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648103" y="22757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2226" y="35281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6348" y="34028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037545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348" y="32776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0471" y="303063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784593" y="27784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7568715" y="2588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8352838" y="23401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136960" y="20879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921083" y="18374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0705205" y="1586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330761" y="37755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114884" y="4339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861932" y="283971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646054" y="22726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30177" y="35250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4299" y="33998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6035496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299" y="3274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8421" y="302757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782544" y="277536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7566666" y="25857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8350789" y="23370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134911" y="20848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919034" y="18343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0703156" y="15838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327695" y="3773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111817" y="43370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858865" y="283766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642987" y="22706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27110" y="35229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1232" y="33977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603242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232" y="32725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5355" y="302552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779477" y="277331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7563600" y="25837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8347722" y="23349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131844" y="20827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915967" y="1832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0700089" y="1581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324077" y="37727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108200" y="43363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55247" y="283695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39370" y="22699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23492" y="35222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615" y="33970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6028812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615" y="32718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91737" y="302480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775860" y="277259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7559982" y="25830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8344105" y="233427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128227" y="20820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912349" y="18315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0696472" y="15811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320460" y="37734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104582" y="43370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851630" y="283766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3635752" y="22706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19875" y="35229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3997" y="33977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602519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3997" y="32725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8120" y="302552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6772242" y="277331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7556365" y="25837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8340487" y="23349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124610" y="20827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908732" y="1832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0692854" y="1581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317393" y="37755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101515" y="4339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848563" y="283971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632686" y="22726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16808" y="35250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0931" y="33998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6022128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0931" y="3274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85053" y="302757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6769175" y="277536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7553298" y="25857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8337420" y="23370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121543" y="20848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905665" y="18343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0689788" y="15838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315344" y="37785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099466" y="4342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846514" y="284278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3630637" y="22757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14759" y="35281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8881" y="34028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020078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8881" y="32776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3004" y="303063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767126" y="27784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7551249" y="2588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8335371" y="23401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119494" y="20879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903616" y="18374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0687739" y="1586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314624" y="37822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098747" y="4345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845795" y="284640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3629917" y="22793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14039" y="35317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8162" y="3406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601935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162" y="3281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82284" y="303425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6766407" y="27820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7550529" y="2592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8334652" y="234372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118774" y="20915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902897" y="18410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0687019" y="15905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315344" y="37858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099466" y="43493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846514" y="285002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3630637" y="2282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14759" y="35353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8881" y="34101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6020078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8881" y="32848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3004" y="303787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6767126" y="278566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7551249" y="25960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8335371" y="23473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119494" y="20951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903616" y="18446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0687739" y="15941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317393" y="37888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101515" y="4352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848563" y="285308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632686" y="22860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16808" y="35384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0931" y="34131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6022128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0931" y="32879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85053" y="304094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769175" y="278873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7553298" y="25991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8337420" y="23504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121543" y="20982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905665" y="18477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0689788" y="1597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320460" y="37909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104582" y="43544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851630" y="285513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3635752" y="22881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19875" y="3540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3997" y="3415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602519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3997" y="32899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8120" y="304299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772242" y="279078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56365" y="2601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40487" y="23524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124610" y="21002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908732" y="18497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692854" y="15993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324077" y="3791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108200" y="43552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855247" y="285585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639370" y="22888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3492" y="35411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615" y="34159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6028812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615" y="32907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1737" y="304370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775860" y="279150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59982" y="26019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344105" y="235317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128227" y="21009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912349" y="18505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696472" y="16000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327695" y="37909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111817" y="43544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858865" y="285513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642987" y="22881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27110" y="3540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1232" y="3415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03242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232" y="32899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5355" y="304299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6779477" y="279078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7563600" y="26011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8347722" y="23524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131844" y="21002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915967" y="18497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0700089" y="15993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330761" y="37888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114884" y="4352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861932" y="285308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3646054" y="22860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30177" y="35384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4299" y="34131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035496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299" y="32879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8421" y="304094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782544" y="278873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7566666" y="25991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8350789" y="23504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134911" y="20982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919034" y="18477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0703156" y="1597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332810" y="37858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116933" y="43493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863981" y="285002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3648103" y="2282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2226" y="35353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6348" y="34101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037545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6348" y="32848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00471" y="303787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784593" y="278566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7568715" y="25960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8352838" y="23473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136960" y="20951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921083" y="18446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0705205" y="15941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333530" y="37822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117652" y="4345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864700" y="284640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3648823" y="22793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32945" y="35317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7068" y="3406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03826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068" y="3281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01190" y="303425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785313" y="27820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7569435" y="2592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8353557" y="234372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137680" y="20915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921802" y="18410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0705925" y="15905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324077" y="37822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99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108200" y="4345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855247" y="284640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3639370" y="22793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123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23492" y="35317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103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615" y="3406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02881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615" y="3281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107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91737" y="303425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111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775860" y="27820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7559982" y="2592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118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8344105" y="234372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122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128227" y="20915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126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912349" y="18410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0696472" y="15905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134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46840" y="513375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46840" y="450757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388139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325521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262904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200286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137668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140</a:t>
              </a:r>
            </a:p>
          </p:txBody>
        </p:sp>
        <p:sp>
          <p:nvSpPr>
            <p:cNvPr id="292" name="pl292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tx306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0" name="tx32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1" name="pl321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2" name="pt322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3" name="pl323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4" name="pg324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5" name="tx325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- 25 to 29 | Desert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07963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59760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11557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63354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15151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66948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18745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170542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tx12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3" name="pl13"/>
            <p:cNvSpPr/>
            <p:nvPr/>
          </p:nvSpPr>
          <p:spPr>
            <a:xfrm>
              <a:off x="1398226" y="2814092"/>
              <a:ext cx="4704734" cy="2361953"/>
            </a:xfrm>
            <a:custGeom>
              <a:avLst/>
              <a:pathLst>
                <a:path w="4704734" h="2361953">
                  <a:moveTo>
                    <a:pt x="0" y="2361953"/>
                  </a:moveTo>
                  <a:lnTo>
                    <a:pt x="784122" y="1831718"/>
                  </a:lnTo>
                  <a:lnTo>
                    <a:pt x="1568244" y="1205078"/>
                  </a:lnTo>
                  <a:lnTo>
                    <a:pt x="2352367" y="578437"/>
                  </a:lnTo>
                  <a:lnTo>
                    <a:pt x="3136489" y="0"/>
                  </a:lnTo>
                  <a:lnTo>
                    <a:pt x="3920612" y="1928124"/>
                  </a:lnTo>
                  <a:lnTo>
                    <a:pt x="4704734" y="1060468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34716" y="1705420"/>
              <a:ext cx="6272979" cy="1108671"/>
            </a:xfrm>
            <a:custGeom>
              <a:avLst/>
              <a:pathLst>
                <a:path w="6272979" h="1108671">
                  <a:moveTo>
                    <a:pt x="0" y="1108671"/>
                  </a:moveTo>
                  <a:lnTo>
                    <a:pt x="784122" y="964062"/>
                  </a:lnTo>
                  <a:lnTo>
                    <a:pt x="1568244" y="819453"/>
                  </a:lnTo>
                  <a:lnTo>
                    <a:pt x="2352367" y="674843"/>
                  </a:lnTo>
                  <a:lnTo>
                    <a:pt x="3136489" y="578437"/>
                  </a:lnTo>
                  <a:lnTo>
                    <a:pt x="3920612" y="433828"/>
                  </a:lnTo>
                  <a:lnTo>
                    <a:pt x="4704734" y="289218"/>
                  </a:lnTo>
                  <a:lnTo>
                    <a:pt x="5488857" y="144609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123646" y="458710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907769" y="396046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3691891" y="33338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4476013" y="275539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5260136" y="468351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6044258" y="381585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4476013" y="275539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5260136" y="261078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044258" y="246617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828381" y="232156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7612503" y="222515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8396626" y="208054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180748" y="193593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964870" y="179132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10748993" y="164671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tx31"/>
            <p:cNvSpPr/>
            <p:nvPr/>
          </p:nvSpPr>
          <p:spPr>
            <a:xfrm>
              <a:off x="133281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116933" y="44380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901055" y="38114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85178" y="3184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69300" y="260983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53423" y="45344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037545" y="366857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53423" y="24617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37545" y="23171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821668" y="21725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7605790" y="20761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8389912" y="1931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174035" y="17869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958157" y="16423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0705205" y="14976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3307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114884" y="44350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899006" y="38083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83129" y="3181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67251" y="260677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51374" y="4531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035496" y="366550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51374" y="24586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035496" y="23140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819618" y="21694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7603741" y="20730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8387863" y="1928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171986" y="17838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956108" y="16392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0703156" y="14946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32769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111817" y="44329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95939" y="38063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80062" y="3179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64184" y="260472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48307" y="45293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032429" y="36634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48307" y="245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032429" y="23120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6816552" y="2167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7600674" y="20710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8384797" y="19264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168919" y="17818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953041" y="1637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0700089" y="1492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32407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108200" y="44322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92322" y="38056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76444" y="31789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60567" y="260400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44689" y="45286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028812" y="366273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44689" y="24559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028812" y="23113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812934" y="21667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7597057" y="20703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8381179" y="19256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165302" y="1781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949424" y="16364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0696472" y="14918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32046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104582" y="44329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88705" y="38063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72827" y="3179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56949" y="260472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41072" y="45293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025194" y="36634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41072" y="24566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6025194" y="23120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809317" y="21674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7593439" y="20710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8377562" y="19264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161684" y="17818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945806" y="16371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0692854" y="1492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31739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101515" y="44350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885638" y="38083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3669760" y="3181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53883" y="260677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38005" y="4531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022128" y="366550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38005" y="24586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6022128" y="23140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806250" y="21694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7590372" y="20730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8374495" y="19284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158617" y="17838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942740" y="16392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0689788" y="14946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31534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099466" y="44380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883589" y="38114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3667711" y="3184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51834" y="260983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235956" y="45344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020078" y="366857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235956" y="24617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020078" y="23171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804201" y="21725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7588323" y="207613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8372446" y="193152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156568" y="17869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940691" y="16423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0687739" y="14976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31462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098747" y="44417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882869" y="38150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666992" y="3188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51114" y="26134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235236" y="4538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019359" y="36721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235236" y="24653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6019359" y="23207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803481" y="21761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587604" y="20797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371726" y="19351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155849" y="17905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939971" y="16459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687019" y="1501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31534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099466" y="4445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883589" y="38186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3667711" y="31920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51834" y="261707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235956" y="45417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020078" y="36758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35956" y="24689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6020078" y="23243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804201" y="21797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7588323" y="20833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8372446" y="19387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156568" y="17941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940691" y="16495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0687739" y="15049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31739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101515" y="4448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885638" y="38217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3669760" y="3195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53883" y="26201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38005" y="45447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022128" y="36788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38005" y="24720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022128" y="23274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806250" y="21828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90372" y="20864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74495" y="1941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158617" y="17972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942740" y="1652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689788" y="15079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32046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104582" y="44504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88705" y="38237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72827" y="3197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56949" y="262218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41072" y="45468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025194" y="3680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41072" y="24741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025194" y="23295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809317" y="21848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93439" y="20884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377562" y="19438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161684" y="17992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945806" y="16546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92854" y="15100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32407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108200" y="44511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92322" y="38245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76444" y="31978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60567" y="26229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44689" y="4547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028812" y="36816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44689" y="24748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028812" y="23302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812934" y="21856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7597057" y="20892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8381179" y="19445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165302" y="17999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949424" y="16553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0696472" y="15107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32769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111817" y="445043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895939" y="38237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3680062" y="3197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64184" y="262218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48307" y="45468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032429" y="3680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48307" y="24741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6032429" y="23295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816552" y="21848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7600674" y="20884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8384797" y="19438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168919" y="17992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953041" y="16546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0700089" y="15100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3307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114884" y="4448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899006" y="38217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3683129" y="3195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67251" y="262014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51374" y="45447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035496" y="36788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51374" y="24720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035496" y="23274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819618" y="21828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7603741" y="20864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8387863" y="1941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171986" y="17972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956108" y="1652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0703156" y="15079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33281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116933" y="4445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901055" y="38186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3685178" y="31920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69300" y="261707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53423" y="45417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037545" y="36758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53423" y="24689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37545" y="23243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821668" y="21797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7605790" y="20833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8389912" y="19387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174035" y="17941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958157" y="16495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0705205" y="15049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33353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117652" y="44417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901775" y="38150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3685897" y="3188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70020" y="26134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54142" y="4538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38265" y="36721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54142" y="24653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038265" y="23207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822387" y="21761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7606510" y="20797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8390632" y="19351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174754" y="17905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958877" y="16459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0705925" y="1501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32407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108200" y="44417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892322" y="38150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3676444" y="3188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60567" y="26134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44689" y="45381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028812" y="36721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44689" y="24653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028812" y="23207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812934" y="217615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7597057" y="20797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88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8381179" y="19351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91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165302" y="17905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94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949424" y="16459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10696472" y="15013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46840" y="503734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746840" y="455531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46840" y="407328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746840" y="359125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746840" y="310922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746840" y="262719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746840" y="214516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166312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94" name="pl294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tx308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2" name="tx32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3" name="pl323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4" name="pt324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5" name="pl325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6" name="pg326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7" name="tx327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- 30 to 34 | Desert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4654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98310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450074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401839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353603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862602" y="305368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862602" y="257132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862602" y="208897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862602" y="160661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336037" y="2764270"/>
              <a:ext cx="4734348" cy="2411774"/>
            </a:xfrm>
            <a:custGeom>
              <a:avLst/>
              <a:pathLst>
                <a:path w="4734348" h="2411774">
                  <a:moveTo>
                    <a:pt x="0" y="2122361"/>
                  </a:moveTo>
                  <a:lnTo>
                    <a:pt x="789058" y="2411774"/>
                  </a:lnTo>
                  <a:lnTo>
                    <a:pt x="1578116" y="868238"/>
                  </a:lnTo>
                  <a:lnTo>
                    <a:pt x="2367174" y="578825"/>
                  </a:lnTo>
                  <a:lnTo>
                    <a:pt x="3156232" y="0"/>
                  </a:lnTo>
                  <a:lnTo>
                    <a:pt x="3945290" y="1061180"/>
                  </a:lnTo>
                  <a:lnTo>
                    <a:pt x="4734348" y="385883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492269" y="1703089"/>
              <a:ext cx="6312464" cy="1061180"/>
            </a:xfrm>
            <a:custGeom>
              <a:avLst/>
              <a:pathLst>
                <a:path w="6312464" h="1061180">
                  <a:moveTo>
                    <a:pt x="0" y="1061180"/>
                  </a:moveTo>
                  <a:lnTo>
                    <a:pt x="789058" y="964709"/>
                  </a:lnTo>
                  <a:lnTo>
                    <a:pt x="1578116" y="771767"/>
                  </a:lnTo>
                  <a:lnTo>
                    <a:pt x="2367174" y="675296"/>
                  </a:lnTo>
                  <a:lnTo>
                    <a:pt x="3156232" y="482354"/>
                  </a:lnTo>
                  <a:lnTo>
                    <a:pt x="3945290" y="385883"/>
                  </a:lnTo>
                  <a:lnTo>
                    <a:pt x="4734348" y="289412"/>
                  </a:lnTo>
                  <a:lnTo>
                    <a:pt x="5523406" y="96470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277334" y="482793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066392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855450" y="35738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644508" y="328439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433567" y="270556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222625" y="376674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11683" y="309145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433567" y="2705568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222625" y="260909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11683" y="241615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00741" y="231968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589799" y="212674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378857" y="203027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167915" y="193380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56973" y="174085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46031" y="164438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270621" y="46789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59679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48737" y="34247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37795" y="3135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26853" y="25565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5911" y="36194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4970" y="29424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5911" y="24600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004970" y="227060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94028" y="21723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83086" y="198119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72144" y="18829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61202" y="17847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50260" y="15918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739318" y="14953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268572" y="46758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057630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46688" y="34217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35746" y="31323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24804" y="25534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3862" y="36163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002920" y="29393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3862" y="24570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002920" y="226753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791979" y="21693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581037" y="197812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70095" y="18799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159153" y="17817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948211" y="15887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737269" y="14923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265505" y="46737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054563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43621" y="34196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32679" y="31302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21737" y="25514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0796" y="361434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9854" y="29373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0796" y="2454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99854" y="226548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788912" y="21672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577970" y="197607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67028" y="18778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156086" y="1779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945144" y="1586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734202" y="14902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261888" y="4673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050946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40004" y="34189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29062" y="31295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18120" y="25507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178" y="36136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96236" y="29365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7178" y="24542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96236" y="22647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785294" y="21665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74352" y="197535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63411" y="187715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152469" y="17789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941527" y="15860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730585" y="14895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258270" y="46737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47328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36386" y="34196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25444" y="31302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14503" y="25514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3561" y="361434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92619" y="29373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3561" y="24549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92619" y="226548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81677" y="216728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70735" y="197607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59793" y="187787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148851" y="17796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937909" y="15867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726967" y="14902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255203" y="46758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0442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33320" y="34217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22378" y="31323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11436" y="25534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0494" y="36163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89552" y="29393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0494" y="24570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89552" y="226753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778610" y="216933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67668" y="197812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56726" y="18799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145785" y="17817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934843" y="15887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723901" y="14923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253154" y="46789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42212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31270" y="34247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20329" y="3135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09387" y="25565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8445" y="36194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7503" y="29424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8445" y="24600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87503" y="227060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776561" y="21723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65619" y="198119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54677" y="18829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143735" y="17847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932793" y="15918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721852" y="14953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252435" y="46825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41493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30551" y="34284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19609" y="3138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08667" y="25601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7725" y="362308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86783" y="29460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7725" y="24636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6783" y="227422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75841" y="21760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64900" y="198480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53958" y="18866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143016" y="17883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932074" y="15954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721132" y="1498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253154" y="46861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42212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31270" y="34320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20329" y="3142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09387" y="2563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8445" y="36266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7503" y="2949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8445" y="24673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7503" y="227783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76561" y="21796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65619" y="198842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54677" y="189022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43735" y="17920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32793" y="15990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721852" y="1502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255203" y="46892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442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33320" y="34350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22378" y="31456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11436" y="25668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0494" y="36297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89552" y="29527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0494" y="24703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9552" y="228090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78610" y="21827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67668" y="19914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56726" y="18932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145785" y="17950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934843" y="16021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723901" y="1505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258270" y="46912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47328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36386" y="3437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25444" y="31477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14503" y="2568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3561" y="363181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92619" y="2954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3561" y="2472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92619" y="228295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781677" y="21847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70735" y="19935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59793" y="189533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148851" y="1797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937909" y="16041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726967" y="15077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261888" y="46919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050946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40004" y="34378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29062" y="31484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18120" y="2569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178" y="363253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6236" y="29555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7178" y="24731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96236" y="228367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785294" y="218546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74352" y="199426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63411" y="189605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152469" y="17978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941527" y="160490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730585" y="15084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265505" y="46912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054563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43621" y="34371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32679" y="31477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21737" y="2568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0796" y="363181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9854" y="2954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0796" y="2472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9854" y="228295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88912" y="218474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77970" y="199354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67028" y="189533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156086" y="1797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945144" y="16041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734202" y="15077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268572" y="46892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057630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846688" y="34350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35746" y="31456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24804" y="25668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3862" y="36297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002920" y="29527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3862" y="247037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002920" y="228090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791979" y="218270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581037" y="19914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70095" y="189328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159153" y="17950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948211" y="16021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737269" y="1505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270621" y="46861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059679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848737" y="343202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37795" y="31426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26853" y="25637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5911" y="36266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04970" y="2949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5911" y="24673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004970" y="227783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94028" y="21796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83086" y="198842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72144" y="189022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161202" y="17920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950260" y="15990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739318" y="1502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271340" y="46825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06039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49457" y="34284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38515" y="3138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27573" y="25601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6631" y="362308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05689" y="29460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6631" y="24636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005689" y="227422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794747" y="21760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583805" y="198480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72864" y="18866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61922" y="17883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950980" y="15954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740038" y="1498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261888" y="46825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050946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840004" y="34284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29062" y="3138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18120" y="25601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178" y="362308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96236" y="29460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7178" y="24636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96236" y="227422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785294" y="217601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74352" y="198480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63411" y="18866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152469" y="17883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941527" y="15954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730585" y="1498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542316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942336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45845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97610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49374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01139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52903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048206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56432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- 35 to 39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17604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74337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43107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387804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344537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862602" y="30127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862602" y="258004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862602" y="214737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862602" y="17147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862602" y="128204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336037" y="2926179"/>
              <a:ext cx="4734348" cy="2249866"/>
            </a:xfrm>
            <a:custGeom>
              <a:avLst/>
              <a:pathLst>
                <a:path w="4734348" h="2249866">
                  <a:moveTo>
                    <a:pt x="0" y="2249866"/>
                  </a:moveTo>
                  <a:lnTo>
                    <a:pt x="789058" y="1644133"/>
                  </a:lnTo>
                  <a:lnTo>
                    <a:pt x="1578116" y="951866"/>
                  </a:lnTo>
                  <a:lnTo>
                    <a:pt x="2367174" y="1644133"/>
                  </a:lnTo>
                  <a:lnTo>
                    <a:pt x="3156232" y="0"/>
                  </a:lnTo>
                  <a:lnTo>
                    <a:pt x="3945290" y="1730666"/>
                  </a:lnTo>
                  <a:lnTo>
                    <a:pt x="4734348" y="1124933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492269" y="1714712"/>
              <a:ext cx="6312464" cy="1211466"/>
            </a:xfrm>
            <a:custGeom>
              <a:avLst/>
              <a:pathLst>
                <a:path w="6312464" h="1211466">
                  <a:moveTo>
                    <a:pt x="0" y="1211466"/>
                  </a:moveTo>
                  <a:lnTo>
                    <a:pt x="789058" y="1038399"/>
                  </a:lnTo>
                  <a:lnTo>
                    <a:pt x="1578116" y="865333"/>
                  </a:lnTo>
                  <a:lnTo>
                    <a:pt x="2367174" y="778799"/>
                  </a:lnTo>
                  <a:lnTo>
                    <a:pt x="3156232" y="605733"/>
                  </a:lnTo>
                  <a:lnTo>
                    <a:pt x="3945290" y="432666"/>
                  </a:lnTo>
                  <a:lnTo>
                    <a:pt x="4734348" y="346133"/>
                  </a:lnTo>
                  <a:lnTo>
                    <a:pt x="5523406" y="173066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27733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066392" y="451160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855450" y="3819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644508" y="451160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433567" y="28674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222625" y="45981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6011683" y="399240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433567" y="2867476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222625" y="269441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11683" y="2521343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00741" y="243481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589799" y="226174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378857" y="208867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167915" y="200214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56973" y="182907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46031" y="165601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270621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059679" y="43643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48737" y="3670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37795" y="43643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26853" y="2718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5911" y="4449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4970" y="3843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5911" y="2545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004970" y="2372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794028" y="22875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7583086" y="21127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8372144" y="19413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161202" y="1853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950260" y="16800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0739318" y="1506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26857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057630" y="43612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846688" y="3667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35746" y="43612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24804" y="2715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3862" y="44460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002920" y="3840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3862" y="2542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002920" y="2369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791979" y="22844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7581037" y="2109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8370095" y="19383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159153" y="18500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948211" y="1676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0737269" y="15039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26550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054563" y="43592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843621" y="3665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32679" y="43592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21737" y="27133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0796" y="4444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99854" y="3838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0796" y="254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99854" y="2367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788912" y="22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7577970" y="21076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8367028" y="19362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156086" y="1848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945144" y="16749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0734202" y="15018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261888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050946" y="435848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840004" y="3664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29062" y="435848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18120" y="27126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7178" y="44432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96236" y="38375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7178" y="25395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96236" y="2366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785294" y="228168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574352" y="21068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363411" y="193555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152469" y="18472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941527" y="16742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730585" y="15011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25827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047328" y="43592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36386" y="3665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25444" y="43592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14503" y="27133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3561" y="4444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92619" y="3838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3561" y="254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92619" y="2367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781677" y="22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7570735" y="21076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359793" y="19362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148851" y="1848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937909" y="16749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0726967" y="15018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25520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044261" y="43612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33320" y="3667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22378" y="43612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11436" y="2715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0494" y="44460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89552" y="3840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0494" y="2542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89552" y="2369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78610" y="22844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67668" y="21096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356726" y="19383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145785" y="18500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934843" y="1676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723901" y="15039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25315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042212" y="43643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831270" y="3670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20329" y="43643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09387" y="2718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8445" y="4449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87503" y="3843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8445" y="2545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87503" y="2372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76561" y="22875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65619" y="21127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54677" y="19413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143735" y="1853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932793" y="168005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721852" y="15069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25243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041493" y="4367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830551" y="3673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19609" y="4367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08667" y="2722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7725" y="4452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6783" y="3847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7725" y="254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6783" y="23759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75841" y="22911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64900" y="21163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53958" y="19450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143016" y="18567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932074" y="1683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721132" y="15106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25315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42212" y="43715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31270" y="3677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20329" y="43715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09387" y="2725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8445" y="4456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7503" y="3850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8445" y="2552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87503" y="2379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76561" y="22947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65619" y="2119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54677" y="19486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143735" y="1860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932793" y="16872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721852" y="1514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25520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044261" y="43746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33320" y="3680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22378" y="43746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11436" y="27287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0494" y="4459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9552" y="3853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0494" y="2555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89552" y="2382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778610" y="22978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67668" y="21230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356726" y="195169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145785" y="1863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934843" y="1690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723901" y="15172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25827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047328" y="4376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836386" y="3682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25444" y="4376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14503" y="273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3561" y="44614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92619" y="3855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3561" y="25577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92619" y="2384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781677" y="22998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70735" y="2125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359793" y="19537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148851" y="18654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937909" y="16924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726967" y="15193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261888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050946" y="437739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840004" y="3683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29062" y="437739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18120" y="27315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7178" y="44621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6236" y="38564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7178" y="25584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96236" y="2385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785294" y="23005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74352" y="21257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363411" y="195446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152469" y="18661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941527" y="16931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730585" y="15200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26550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054563" y="4376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843621" y="3682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32679" y="4376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21737" y="273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0796" y="44614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99854" y="3855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0796" y="25577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99854" y="2384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788912" y="22998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577970" y="2125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367028" y="19537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156086" y="18654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945144" y="16924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734202" y="15193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26857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057630" y="43746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846688" y="3680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35746" y="43746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24804" y="27287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3862" y="4459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002920" y="3853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3862" y="2555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002920" y="2382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91979" y="22978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81037" y="21230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70095" y="195169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159153" y="1863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948211" y="1690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737269" y="15172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270621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059679" y="43715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848737" y="3677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37795" y="43715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26853" y="2725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5911" y="4456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4970" y="3850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5911" y="2552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004970" y="2379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794028" y="22947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7583086" y="21199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372144" y="19486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161202" y="18603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950260" y="16872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0739318" y="1514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27134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060399" y="4367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849457" y="3673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3638515" y="4367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4427573" y="2722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6631" y="4452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005689" y="3847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6631" y="254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005689" y="23759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794747" y="22911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7583805" y="21163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8372864" y="19450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161922" y="18567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950980" y="1683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0740038" y="15106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26188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050946" y="4367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840004" y="3673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3629062" y="4367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4418120" y="2722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7178" y="4452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96236" y="3847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7178" y="254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96236" y="23759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785294" y="22911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574352" y="21163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8363411" y="19450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152469" y="18567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941527" y="1683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10730585" y="15106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513375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70108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26842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83575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40308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971945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53775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106612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167242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123975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6" name="tx32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7" name="pl327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8" name="pt328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9" name="pl329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0" name="pg330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1" name="tx331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- 40 to 49 | Desert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60902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66398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71895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177391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2914153" y="3663989"/>
              <a:ext cx="3156232" cy="1512055"/>
            </a:xfrm>
            <a:custGeom>
              <a:avLst/>
              <a:pathLst>
                <a:path w="3156232" h="1512055">
                  <a:moveTo>
                    <a:pt x="0" y="378013"/>
                  </a:moveTo>
                  <a:lnTo>
                    <a:pt x="789058" y="0"/>
                  </a:lnTo>
                  <a:lnTo>
                    <a:pt x="1578116" y="0"/>
                  </a:lnTo>
                  <a:lnTo>
                    <a:pt x="2367174" y="1512055"/>
                  </a:lnTo>
                  <a:lnTo>
                    <a:pt x="3156232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492269" y="1773919"/>
              <a:ext cx="6312464" cy="1890069"/>
            </a:xfrm>
            <a:custGeom>
              <a:avLst/>
              <a:pathLst>
                <a:path w="6312464" h="1890069">
                  <a:moveTo>
                    <a:pt x="0" y="1890069"/>
                  </a:moveTo>
                  <a:lnTo>
                    <a:pt x="789058" y="1512055"/>
                  </a:lnTo>
                  <a:lnTo>
                    <a:pt x="1578116" y="1512055"/>
                  </a:lnTo>
                  <a:lnTo>
                    <a:pt x="2367174" y="1134041"/>
                  </a:lnTo>
                  <a:lnTo>
                    <a:pt x="3156232" y="756027"/>
                  </a:lnTo>
                  <a:lnTo>
                    <a:pt x="3945290" y="756027"/>
                  </a:lnTo>
                  <a:lnTo>
                    <a:pt x="4734348" y="378013"/>
                  </a:lnTo>
                  <a:lnTo>
                    <a:pt x="5523406" y="378013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855450" y="398330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3644508" y="360528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4433567" y="360528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5222625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6011683" y="360528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g16"/>
            <p:cNvSpPr/>
            <p:nvPr/>
          </p:nvSpPr>
          <p:spPr>
            <a:xfrm>
              <a:off x="4433567" y="360528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5222625" y="322727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6011683" y="322727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800741" y="284925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7589799" y="247124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8378857" y="247124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9167915" y="209323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956973" y="209323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10746031" y="171521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tx25"/>
            <p:cNvSpPr/>
            <p:nvPr/>
          </p:nvSpPr>
          <p:spPr>
            <a:xfrm>
              <a:off x="2848737" y="383775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3637795" y="34580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4426853" y="34580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5215911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6004970" y="34580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5215911" y="30782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6004970" y="30782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6794028" y="270370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7583086" y="2322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8372144" y="2322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9161202" y="19442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9950260" y="19442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10739318" y="1566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2846688" y="383468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3635746" y="34549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4424804" y="34549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13862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002920" y="34549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5213862" y="30751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6002920" y="30751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6791979" y="270064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7581037" y="2319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8370095" y="2319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9159153" y="1941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9948211" y="1941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10737269" y="15631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843621" y="38326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632679" y="34528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21737" y="34528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0796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9854" y="34528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210796" y="30731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999854" y="30731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6788912" y="26985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7577970" y="2317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8367028" y="2317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156086" y="19390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945144" y="19390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0734202" y="1561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40004" y="38319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29062" y="34521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18120" y="34521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07178" y="496595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6236" y="345216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07178" y="30724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96236" y="30724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785294" y="269787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574352" y="2316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63411" y="2316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152469" y="19383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941527" y="19383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730585" y="15603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36386" y="383263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25444" y="34528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14503" y="34528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3561" y="496667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92619" y="345288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3561" y="30731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92619" y="30731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781677" y="26985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7570735" y="2317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8359793" y="23171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148851" y="19390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937909" y="19390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0726967" y="1561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33320" y="383468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22378" y="34549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11436" y="34549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0494" y="49687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989552" y="34549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0494" y="30751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89552" y="307518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778610" y="270064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7567668" y="2319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8356726" y="2319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145785" y="1941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934843" y="194114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0723901" y="15631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31270" y="383775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20329" y="34580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09387" y="34580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198445" y="497179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987503" y="34580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198445" y="30782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987503" y="30782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776561" y="270370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7565619" y="2322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8354677" y="2322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9143735" y="19442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932793" y="19442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0721852" y="1566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2830551" y="38413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3619609" y="34616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4408667" y="34616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5197725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5986783" y="34616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197725" y="30818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986783" y="30818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775841" y="27073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7564900" y="2325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8353958" y="2325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9143016" y="1947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9932074" y="1947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10721132" y="15698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2831270" y="38449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3620329" y="346523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4409387" y="346523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198445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5987503" y="346523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5198445" y="3085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5987503" y="3085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6776561" y="27109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7565619" y="23294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8354677" y="23294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9143735" y="1951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9932793" y="1951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10721852" y="15734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833320" y="384805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3622378" y="34683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4411436" y="34683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200494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9552" y="34683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200494" y="30885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989552" y="30885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6778610" y="271401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7567668" y="23325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8356726" y="23325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145785" y="19545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934843" y="19545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0723901" y="15764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36386" y="385010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25444" y="347035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14503" y="347035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03561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92619" y="347035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203561" y="30906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92619" y="30906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81677" y="271605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70735" y="2334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59793" y="2334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148851" y="1956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937909" y="1956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726967" y="15785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840004" y="385082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3629062" y="34710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18120" y="34710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7178" y="49848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96236" y="34710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7178" y="3091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96236" y="3091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85294" y="271677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74352" y="23352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63411" y="23352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152469" y="19572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941527" y="19572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730585" y="15792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843621" y="385010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632679" y="347035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21737" y="347035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10796" y="49841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999854" y="347035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10796" y="30906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99854" y="30906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788912" y="271605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77970" y="2334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67028" y="233457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156086" y="1956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945144" y="19565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734202" y="15785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846688" y="384805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3635746" y="34683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4424804" y="34683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5213862" y="498209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6002920" y="346830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13862" y="30885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002920" y="30885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6791979" y="271401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7581037" y="23325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8370095" y="23325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9159153" y="19545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948211" y="19545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10737269" y="15764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2848737" y="38449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3637795" y="346523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4426853" y="346523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5215911" y="49790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6004970" y="346523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215911" y="3085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6004970" y="3085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6794028" y="271094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7583086" y="23294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8372144" y="23294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9161202" y="1951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9950260" y="19514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10739318" y="15734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2849457" y="38413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3638515" y="34616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4427573" y="34616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5216631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6005689" y="34616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5216631" y="30818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6005689" y="30818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6794747" y="27073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7583805" y="2325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8372864" y="2325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9161922" y="1947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9950980" y="1947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10740038" y="15698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2840004" y="38413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3629062" y="34616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4418120" y="34616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207178" y="497540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5996236" y="34616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5207178" y="30818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5996236" y="30818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6785294" y="270732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7574352" y="2325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8363411" y="2325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9152469" y="1947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9941527" y="19478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10730585" y="15698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81689" y="4568257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81689" y="3623222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81689" y="267666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81689" y="173162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50" name="pl250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1" name="pl251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2" name="pl252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3" name="pl253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4" name="pl254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5" name="pl255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6" name="pl256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7" name="pl257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8" name="pl258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9" name="pl259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0" name="pl260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1" name="pl261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2" name="pl262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3" name="pl263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4" name="tx264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78" name="tx27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279" name="pl279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t280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282" name="pg282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3" name="tx283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520462" y="805887"/>
              <a:ext cx="217101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- 50 and Older | Desert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397559" y="6354211"/>
              <a:ext cx="488061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608ST: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01180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29772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358363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286955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215546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144138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599917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4663009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1" name="pl11"/>
            <p:cNvSpPr/>
            <p:nvPr/>
          </p:nvSpPr>
          <p:spPr>
            <a:xfrm>
              <a:off x="1493753" y="3298002"/>
              <a:ext cx="4659245" cy="1878043"/>
            </a:xfrm>
            <a:custGeom>
              <a:avLst/>
              <a:pathLst>
                <a:path w="4659245" h="1878043">
                  <a:moveTo>
                    <a:pt x="0" y="1878043"/>
                  </a:moveTo>
                  <a:lnTo>
                    <a:pt x="776540" y="1449592"/>
                  </a:lnTo>
                  <a:lnTo>
                    <a:pt x="1553081" y="421310"/>
                  </a:lnTo>
                  <a:lnTo>
                    <a:pt x="2329622" y="0"/>
                  </a:lnTo>
                  <a:lnTo>
                    <a:pt x="3106163" y="35704"/>
                  </a:lnTo>
                  <a:lnTo>
                    <a:pt x="3882704" y="1299634"/>
                  </a:lnTo>
                  <a:lnTo>
                    <a:pt x="4659245" y="1278211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99917" y="1755579"/>
              <a:ext cx="6212327" cy="1578127"/>
            </a:xfrm>
            <a:custGeom>
              <a:avLst/>
              <a:pathLst>
                <a:path w="6212327" h="1578127">
                  <a:moveTo>
                    <a:pt x="0" y="1578127"/>
                  </a:moveTo>
                  <a:lnTo>
                    <a:pt x="776540" y="1378183"/>
                  </a:lnTo>
                  <a:lnTo>
                    <a:pt x="1553081" y="1185380"/>
                  </a:lnTo>
                  <a:lnTo>
                    <a:pt x="2329622" y="985437"/>
                  </a:lnTo>
                  <a:lnTo>
                    <a:pt x="3106163" y="785493"/>
                  </a:lnTo>
                  <a:lnTo>
                    <a:pt x="3882704" y="592690"/>
                  </a:lnTo>
                  <a:lnTo>
                    <a:pt x="4659245" y="392746"/>
                  </a:lnTo>
                  <a:lnTo>
                    <a:pt x="5435786" y="199943"/>
                  </a:lnTo>
                  <a:lnTo>
                    <a:pt x="6212327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211592" y="468889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988133" y="36606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764674" y="323929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541214" y="327500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317755" y="453893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6094296" y="451751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4541214" y="327500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5317755" y="307506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094296" y="288225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870837" y="268231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7647378" y="248237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8423919" y="228956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200460" y="208962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977001" y="189682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10753542" y="169687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tx29"/>
            <p:cNvSpPr/>
            <p:nvPr/>
          </p:nvSpPr>
          <p:spPr>
            <a:xfrm>
              <a:off x="1391263" y="49717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167804" y="4539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944345" y="35115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720886" y="30902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97427" y="3125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73968" y="43899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050509" y="4368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73968" y="29260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050509" y="27332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827050" y="2533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7603590" y="23333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8380131" y="21405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156672" y="1940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933213" y="17478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0709754" y="15478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389214" y="496872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165755" y="45368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942296" y="35085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718837" y="30872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95378" y="31229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71919" y="43868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048459" y="4365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71919" y="29229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048459" y="27301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825000" y="2530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601541" y="23302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78082" y="21374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154623" y="1937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931164" y="17447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707705" y="15447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386147" y="49666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162688" y="45347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939229" y="3506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715770" y="30851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92311" y="3120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68852" y="43847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6045393" y="43633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68852" y="2920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045393" y="27281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821934" y="25281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7598475" y="23282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8375015" y="21354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151556" y="1935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928097" y="1742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0704638" y="15427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382530" y="496595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159071" y="45340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935612" y="35057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712152" y="30844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88693" y="31201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65234" y="43840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6041775" y="43626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65234" y="29202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041775" y="27274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818316" y="25274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94857" y="23275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71398" y="21347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147939" y="19347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924480" y="17419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701021" y="15420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378912" y="49666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155453" y="45347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931994" y="3506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708535" y="30851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85076" y="3120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61617" y="43847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6038158" y="43633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61617" y="2920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038158" y="27281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814699" y="25281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7591240" y="23282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8367781" y="21354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144321" y="1935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920862" y="17426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0697403" y="15427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375845" y="496872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152386" y="45368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928927" y="35085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705468" y="30872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82009" y="31229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58550" y="43868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6035091" y="4365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58550" y="29229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035091" y="27301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811632" y="2530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88173" y="23302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64714" y="21374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141255" y="1937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917796" y="17447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694337" y="15447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373796" y="49717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150337" y="45398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926878" y="35115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3703419" y="30902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79960" y="3125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256501" y="43899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033042" y="4368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256501" y="29260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033042" y="27332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809583" y="2533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7586124" y="23333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8362665" y="21405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139206" y="1940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915747" y="17478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0692287" y="15478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373077" y="497540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149618" y="45434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926159" y="3515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3702700" y="3093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479240" y="3129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255781" y="43935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6032322" y="43721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255781" y="2929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032322" y="27368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808863" y="2536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585404" y="23369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361945" y="21441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138486" y="19442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915027" y="17514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691568" y="1551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373796" y="497902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150337" y="45471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926878" y="35188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3703419" y="30975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4479960" y="31332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256501" y="4397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6033042" y="43757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256501" y="29332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033042" y="27404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809583" y="25405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7586124" y="2340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8362665" y="21477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139206" y="1947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915747" y="17550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0692287" y="15550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375845" y="498209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152386" y="45501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928927" y="35218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3705468" y="31005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82009" y="31362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58550" y="44002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6035091" y="43787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58550" y="29363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035091" y="27435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811632" y="2543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88173" y="23436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64714" y="21508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141255" y="19509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917796" y="17581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694337" y="15581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378912" y="498414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155453" y="45522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931994" y="3523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708535" y="31026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85076" y="31383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61617" y="44022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6038158" y="43808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61617" y="29383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038158" y="27455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814699" y="25456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91240" y="23457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67781" y="21528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144321" y="19529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920862" y="17601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697403" y="1560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382530" y="498486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159071" y="45529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935612" y="3524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3712152" y="31033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88693" y="31390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65234" y="4402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6041775" y="43815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65234" y="29391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041775" y="27463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818316" y="25463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94857" y="2346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71398" y="21536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47939" y="19536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924480" y="17608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701021" y="1560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386147" y="498414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162688" y="45522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939229" y="3523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715770" y="31026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92311" y="31383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68852" y="44022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045393" y="43808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68852" y="29383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045393" y="27455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821934" y="25456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98475" y="23457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75015" y="21528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151556" y="19529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928097" y="17601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704638" y="1560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389214" y="498209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165755" y="45501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942296" y="35218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718837" y="31005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95378" y="31362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71919" y="44002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48459" y="43787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71919" y="29363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048459" y="27435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825000" y="25435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7601541" y="23436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8378082" y="21508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154623" y="19509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931164" y="17581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0707705" y="15581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391263" y="497902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167804" y="45471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944345" y="35188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3720886" y="30975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97427" y="31332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73968" y="4397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050509" y="43757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73968" y="29332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050509" y="27404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827050" y="25405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7603590" y="2340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8380131" y="21477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156672" y="1947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933213" y="17550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0709754" y="15550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391983" y="497540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168524" y="45434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945064" y="3515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3721605" y="3093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98146" y="3129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74687" y="43935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051228" y="43721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74687" y="2929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51228" y="27368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827769" y="2536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7604310" y="23369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8380851" y="21441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157392" y="19442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933933" y="17514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0710474" y="1551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382530" y="497540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159071" y="45434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935612" y="3515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3712152" y="3093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740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4488693" y="31296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735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65234" y="43935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041775" y="43721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561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65234" y="2929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763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041775" y="27368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790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818316" y="2536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818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7594857" y="23369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846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8371398" y="21441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873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147939" y="19442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924480" y="17514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928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10701021" y="1551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956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81765" y="496951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781765" y="425543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781765" y="354134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781765" y="282726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781765" y="211317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1377500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290" name="pl290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8" name="tx31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9" name="pl319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0" name="pt320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1" name="pl321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2" name="pg322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3" name="tx323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805887"/>
              <a:ext cx="230949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Econ Disadvantaged | Desert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6370993" y="6354211"/>
              <a:ext cx="490717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608SW: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499581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39503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379426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19348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259271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199193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139116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2" name="pl12"/>
            <p:cNvSpPr/>
            <p:nvPr/>
          </p:nvSpPr>
          <p:spPr>
            <a:xfrm>
              <a:off x="1398226" y="1931860"/>
              <a:ext cx="4704734" cy="3244185"/>
            </a:xfrm>
            <a:custGeom>
              <a:avLst/>
              <a:pathLst>
                <a:path w="4704734" h="3244185">
                  <a:moveTo>
                    <a:pt x="0" y="0"/>
                  </a:moveTo>
                  <a:lnTo>
                    <a:pt x="784122" y="330426"/>
                  </a:lnTo>
                  <a:lnTo>
                    <a:pt x="1568244" y="630813"/>
                  </a:lnTo>
                  <a:lnTo>
                    <a:pt x="2352367" y="3244185"/>
                  </a:lnTo>
                  <a:lnTo>
                    <a:pt x="3136489" y="3184107"/>
                  </a:lnTo>
                  <a:lnTo>
                    <a:pt x="3920612" y="2613371"/>
                  </a:lnTo>
                  <a:lnTo>
                    <a:pt x="4704734" y="360465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534716" y="2442519"/>
              <a:ext cx="6272979" cy="2673448"/>
            </a:xfrm>
            <a:custGeom>
              <a:avLst/>
              <a:pathLst>
                <a:path w="6272979" h="2673448">
                  <a:moveTo>
                    <a:pt x="0" y="2673448"/>
                  </a:moveTo>
                  <a:lnTo>
                    <a:pt x="784122" y="2343022"/>
                  </a:lnTo>
                  <a:lnTo>
                    <a:pt x="1568244" y="2012596"/>
                  </a:lnTo>
                  <a:lnTo>
                    <a:pt x="2352367" y="1682170"/>
                  </a:lnTo>
                  <a:lnTo>
                    <a:pt x="3136489" y="1351743"/>
                  </a:lnTo>
                  <a:lnTo>
                    <a:pt x="3920612" y="991278"/>
                  </a:lnTo>
                  <a:lnTo>
                    <a:pt x="4704734" y="660852"/>
                  </a:lnTo>
                  <a:lnTo>
                    <a:pt x="5488857" y="330426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339524" y="187315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123646" y="22035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07769" y="250397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69189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476013" y="505726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260136" y="448652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6044258" y="223362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4476013" y="505726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5260136" y="472683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044258" y="439641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828381" y="406598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7612503" y="373556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8396626" y="337509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180748" y="304466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964870" y="271424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10748993" y="238381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tx30"/>
            <p:cNvSpPr/>
            <p:nvPr/>
          </p:nvSpPr>
          <p:spPr>
            <a:xfrm>
              <a:off x="1295736" y="17241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079858" y="205629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863981" y="235842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648103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2226" y="49082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6348" y="43375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000471" y="2084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348" y="45778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0471" y="4247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784593" y="39169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7568715" y="35865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8352838" y="32278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136960" y="28956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921083" y="25652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0705205" y="223653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293687" y="17210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077809" y="20532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861932" y="235535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646054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30177" y="49051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4299" y="43344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98421" y="2081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299" y="45747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8421" y="42443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782544" y="39139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7566666" y="35834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8350789" y="32247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134911" y="2892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919034" y="25621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0703156" y="22334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290620" y="1719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074743" y="205118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858865" y="235330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64298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27110" y="49031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1232" y="4332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5355" y="2079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232" y="45727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5355" y="42422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779477" y="39118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7563600" y="35814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8347722" y="322269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131844" y="28905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915967" y="25601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0700089" y="223141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287003" y="17183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071125" y="205046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55247" y="235258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39370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23492" y="49024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615" y="4331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91737" y="20787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615" y="4571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91737" y="42415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775860" y="39111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7559982" y="35807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8344105" y="322197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128227" y="28898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912349" y="25593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0696472" y="223069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283385" y="1719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067508" y="205118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851630" y="235330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363575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19875" y="49031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3997" y="4332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88120" y="2079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3997" y="45727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8120" y="42422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6772242" y="39118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7556365" y="35814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8340487" y="322269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124610" y="28905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908732" y="25601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0692854" y="223141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280318" y="17210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064441" y="20532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848563" y="235535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632686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16808" y="49051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0931" y="43344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85053" y="2081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0931" y="45747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85053" y="42443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6769175" y="39139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7553298" y="35834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8337420" y="32247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121543" y="2892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905665" y="25621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0689788" y="22334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278269" y="17241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062392" y="205629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846514" y="235842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3630637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14759" y="49082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8881" y="43375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83004" y="20846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8881" y="45778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3004" y="4247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767126" y="39169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7551249" y="35865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8335371" y="32278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119494" y="28956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903616" y="25652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0687739" y="223653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277550" y="17277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061672" y="20599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845795" y="236203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3629917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14039" y="49118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8162" y="43411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82284" y="20882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162" y="45814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82284" y="42510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6766407" y="39205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7550529" y="35901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8334652" y="32314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118774" y="2899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902897" y="25688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0687019" y="22401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278269" y="17313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062392" y="20635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846514" y="236565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3630637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14759" y="49154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8881" y="43447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3004" y="2091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8881" y="45850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3004" y="42546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6767126" y="39242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7551249" y="35937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8335371" y="323504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119494" y="29028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903616" y="25724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0687739" y="224376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280318" y="17344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064441" y="206660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848563" y="236872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632686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16808" y="49185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0931" y="43478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85053" y="20949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0931" y="45881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85053" y="42576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769175" y="39272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7553298" y="35968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8337420" y="32381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121543" y="29059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905665" y="25755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0689788" y="22468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283385" y="17364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067508" y="20686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851630" y="237077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363575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19875" y="49205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3997" y="43498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88120" y="20969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3997" y="45901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8120" y="42597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772242" y="39293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56365" y="35988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40487" y="32401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124610" y="29080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908732" y="25775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692854" y="224888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287003" y="17372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071125" y="206936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855247" y="237149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639370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3492" y="4921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615" y="4350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91737" y="20976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615" y="45908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1737" y="4260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775860" y="3930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59982" y="35996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344105" y="32408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128227" y="29087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912349" y="25782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696472" y="224960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290620" y="17364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074743" y="20686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858865" y="237077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64298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27110" y="49205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1232" y="43498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5355" y="20969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232" y="45901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5355" y="42597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6779477" y="39293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7563600" y="35988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8347722" y="32401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131844" y="29080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915967" y="25775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0700089" y="224888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293687" y="17344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077809" y="206660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861932" y="236872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3646054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30177" y="49185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4299" y="43478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8421" y="20949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299" y="45881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8421" y="42576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782544" y="39272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7566666" y="35968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8350789" y="323811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134911" y="29059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919034" y="25755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0703156" y="22468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295736" y="17313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079858" y="20635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863981" y="236565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3648103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2226" y="49154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6348" y="43447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000471" y="2091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6348" y="45850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00471" y="42546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784593" y="39242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7568715" y="35937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8352838" y="323504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136960" y="29028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921083" y="25724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0705205" y="224376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296456" y="17277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080578" y="20599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864700" y="236203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364882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32945" y="49118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7068" y="43411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6001190" y="20882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068" y="45814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01190" y="42510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785313" y="39205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7569435" y="35901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8353557" y="32314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137680" y="2899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921802" y="25688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0705925" y="22401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287003" y="17277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462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071125" y="20599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855247" y="2362038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441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363937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354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23492" y="49118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356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615" y="43411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91737" y="20882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615" y="45814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367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91737" y="42510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378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775860" y="39205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389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7559982" y="35901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8344105" y="32314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412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128227" y="2899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423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912349" y="25688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434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0696472" y="22401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445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495352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435274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375197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315119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255042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194964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134887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292" name="pl292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tx306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0" name="tx32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1" name="pl321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2" name="pt322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3" name="pl323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4" name="pg324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5" name="tx325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805887"/>
              <a:ext cx="354401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Black or African American | Desert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40570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92724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44877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97030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49184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01337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53490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05644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57797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4" name="pl14"/>
            <p:cNvSpPr/>
            <p:nvPr/>
          </p:nvSpPr>
          <p:spPr>
            <a:xfrm>
              <a:off x="1398226" y="3281317"/>
              <a:ext cx="4704734" cy="1894728"/>
            </a:xfrm>
            <a:custGeom>
              <a:avLst/>
              <a:pathLst>
                <a:path w="4704734" h="1894728">
                  <a:moveTo>
                    <a:pt x="0" y="1894728"/>
                  </a:moveTo>
                  <a:lnTo>
                    <a:pt x="784122" y="1502385"/>
                  </a:lnTo>
                  <a:lnTo>
                    <a:pt x="1568244" y="411481"/>
                  </a:lnTo>
                  <a:lnTo>
                    <a:pt x="2352367" y="0"/>
                  </a:lnTo>
                  <a:lnTo>
                    <a:pt x="3136489" y="95693"/>
                  </a:lnTo>
                  <a:lnTo>
                    <a:pt x="3920612" y="1416261"/>
                  </a:lnTo>
                  <a:lnTo>
                    <a:pt x="4704734" y="1282291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4534716" y="1759792"/>
              <a:ext cx="6272979" cy="1617217"/>
            </a:xfrm>
            <a:custGeom>
              <a:avLst/>
              <a:pathLst>
                <a:path w="6272979" h="1617217">
                  <a:moveTo>
                    <a:pt x="0" y="1617217"/>
                  </a:moveTo>
                  <a:lnTo>
                    <a:pt x="784122" y="1416261"/>
                  </a:lnTo>
                  <a:lnTo>
                    <a:pt x="1568244" y="1215305"/>
                  </a:lnTo>
                  <a:lnTo>
                    <a:pt x="2352367" y="1014349"/>
                  </a:lnTo>
                  <a:lnTo>
                    <a:pt x="3136489" y="813393"/>
                  </a:lnTo>
                  <a:lnTo>
                    <a:pt x="3920612" y="602868"/>
                  </a:lnTo>
                  <a:lnTo>
                    <a:pt x="4704734" y="401912"/>
                  </a:lnTo>
                  <a:lnTo>
                    <a:pt x="5488857" y="200956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123646" y="47250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907769" y="363409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691891" y="322261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4476013" y="331830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5260136" y="46388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6044258" y="450490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4476013" y="331830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5260136" y="311735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044258" y="291639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828381" y="271543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7612503" y="251448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8396626" y="230395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180748" y="210300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964870" y="190204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10748993" y="170109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tx32"/>
            <p:cNvSpPr/>
            <p:nvPr/>
          </p:nvSpPr>
          <p:spPr>
            <a:xfrm>
              <a:off x="129573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79858" y="457771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63981" y="3485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48103" y="30735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32226" y="31692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348" y="44915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000471" y="43558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6348" y="29683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000471" y="27673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84593" y="25664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68715" y="2365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52838" y="21549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36960" y="19539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21083" y="17530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705205" y="15520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293687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077809" y="45746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61932" y="34820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46054" y="30705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30177" y="31662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299" y="448852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8421" y="43528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299" y="29652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8421" y="27643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6782544" y="25633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7566666" y="23623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8350789" y="21518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134911" y="19509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919034" y="17499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0703156" y="15490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290620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074743" y="457259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58865" y="3479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42987" y="30684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27110" y="31641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232" y="44864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5355" y="43507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232" y="29632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95355" y="2762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6779477" y="25613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7563600" y="23603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8347722" y="21498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131844" y="1948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915967" y="17479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0700089" y="15469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287003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071125" y="457187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55247" y="3479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39370" y="30677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23492" y="31634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615" y="44857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91737" y="43500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7615" y="2962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91737" y="27615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6775860" y="25605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7559982" y="23596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8344105" y="21491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128227" y="19481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912349" y="174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0696472" y="15462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283385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67508" y="457259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51630" y="3479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35752" y="30684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19875" y="31641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3997" y="44864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8120" y="43507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3997" y="29632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8120" y="2762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6772242" y="25613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7556365" y="23603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8340487" y="21498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124610" y="1948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908732" y="17479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0692854" y="15469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280318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064441" y="457464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48563" y="34820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32686" y="30705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16808" y="31662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0931" y="448852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85053" y="43528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0931" y="29652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85053" y="27643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769175" y="25633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7553298" y="23623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8337420" y="21518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121543" y="19509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905665" y="17499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0689788" y="15490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278269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062392" y="457771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846514" y="34850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3630637" y="30735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14759" y="31692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8881" y="44915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3004" y="43558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8881" y="29683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83004" y="27673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767126" y="25664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7551249" y="2365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8335371" y="21549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119494" y="19539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903616" y="17530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0687739" y="15520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27755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61672" y="45813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45795" y="34886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29917" y="30772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14039" y="31729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162" y="44952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82284" y="43595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162" y="2971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2284" y="27709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66407" y="2570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50529" y="2369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34652" y="21585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118774" y="19575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902897" y="17566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687019" y="15556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278269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062392" y="45849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846514" y="34923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3630637" y="30808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14759" y="3176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8881" y="449882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3004" y="43631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8881" y="29755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3004" y="27746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67126" y="25736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51249" y="23726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35371" y="21621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19494" y="19612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903616" y="1760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687739" y="15593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280318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64441" y="45880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48563" y="34953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32686" y="30838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16808" y="31795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0931" y="45018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85053" y="43661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0931" y="29786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5053" y="27776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69175" y="2576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53298" y="23757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37420" y="21652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121543" y="19642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905665" y="17633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89788" y="15623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283385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67508" y="459006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51630" y="34974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35752" y="30859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19875" y="31816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3997" y="45039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8120" y="43682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3997" y="29806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8120" y="27797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6772242" y="25787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7556365" y="23778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8340487" y="2167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124610" y="19663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908732" y="17653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0692854" y="1564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287003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071125" y="459078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855247" y="34981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3639370" y="30866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23492" y="31823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615" y="450466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1737" y="43689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7615" y="29814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91737" y="27804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6775860" y="25794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7559982" y="23785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8344105" y="21680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128227" y="19670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912349" y="17660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0696472" y="1565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290620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074743" y="459006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858865" y="34974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3642987" y="30859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27110" y="31816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232" y="45039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5355" y="43682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232" y="29806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5355" y="27797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6779477" y="25787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7563600" y="23778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8347722" y="21672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131844" y="19663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915967" y="17653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0700089" y="1564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293687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077809" y="458801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861932" y="34953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3646054" y="30838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30177" y="31795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299" y="45018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8421" y="43661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299" y="29786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8421" y="27776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6782544" y="25767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7566666" y="23757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8350789" y="21652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134911" y="19642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919034" y="17633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0703156" y="15623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29573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079858" y="458494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863981" y="34923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3648103" y="30808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32226" y="31765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6348" y="449882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000471" y="43631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6348" y="29755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000471" y="27746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84593" y="25736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68715" y="23726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52838" y="21621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136960" y="19612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921083" y="17602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705205" y="15593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296456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080578" y="45813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64700" y="34886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48823" y="30772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32945" y="31729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068" y="44952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001190" y="43595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068" y="2971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001190" y="27709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785313" y="2570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7569435" y="2369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8353557" y="21585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137680" y="19575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921802" y="17566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0705925" y="15556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28700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374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071125" y="45813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415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855247" y="34886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529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3639370" y="30772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572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23492" y="31729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562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615" y="44952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424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91737" y="43595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438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7615" y="2971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583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91737" y="27709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604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6775860" y="25700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7559982" y="23690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8344105" y="21585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668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128227" y="19575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689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912349" y="17566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10696472" y="15556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731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536341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88495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40648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92801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344955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97108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249261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01415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153568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296" name="pl296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tx310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4" name="tx32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5" name="pl325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6" name="pt326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7" name="pl327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8" name="pg328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9" name="tx329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805887"/>
              <a:ext cx="224984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Pell Grant Recipient | Desert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370993" y="6354211"/>
              <a:ext cx="490717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608SW: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27330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89922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52515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415107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77700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40292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302884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65477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228069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190661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927753" y="153254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tx15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6" name="pl16"/>
            <p:cNvSpPr/>
            <p:nvPr/>
          </p:nvSpPr>
          <p:spPr>
            <a:xfrm>
              <a:off x="1398226" y="3313145"/>
              <a:ext cx="4704734" cy="1862900"/>
            </a:xfrm>
            <a:custGeom>
              <a:avLst/>
              <a:pathLst>
                <a:path w="4704734" h="1862900">
                  <a:moveTo>
                    <a:pt x="0" y="1862900"/>
                  </a:moveTo>
                  <a:lnTo>
                    <a:pt x="784122" y="1458897"/>
                  </a:lnTo>
                  <a:lnTo>
                    <a:pt x="1568244" y="433928"/>
                  </a:lnTo>
                  <a:lnTo>
                    <a:pt x="2352367" y="0"/>
                  </a:lnTo>
                  <a:lnTo>
                    <a:pt x="3136489" y="29926"/>
                  </a:lnTo>
                  <a:lnTo>
                    <a:pt x="3920612" y="1339193"/>
                  </a:lnTo>
                  <a:lnTo>
                    <a:pt x="4704734" y="130926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l17"/>
            <p:cNvSpPr/>
            <p:nvPr/>
          </p:nvSpPr>
          <p:spPr>
            <a:xfrm>
              <a:off x="4534716" y="1756987"/>
              <a:ext cx="6272979" cy="1586083"/>
            </a:xfrm>
            <a:custGeom>
              <a:avLst/>
              <a:pathLst>
                <a:path w="6272979" h="1586083">
                  <a:moveTo>
                    <a:pt x="0" y="1586083"/>
                  </a:moveTo>
                  <a:lnTo>
                    <a:pt x="784122" y="1391563"/>
                  </a:lnTo>
                  <a:lnTo>
                    <a:pt x="1568244" y="1189562"/>
                  </a:lnTo>
                  <a:lnTo>
                    <a:pt x="2352367" y="987561"/>
                  </a:lnTo>
                  <a:lnTo>
                    <a:pt x="3136489" y="793041"/>
                  </a:lnTo>
                  <a:lnTo>
                    <a:pt x="3920612" y="598522"/>
                  </a:lnTo>
                  <a:lnTo>
                    <a:pt x="4704734" y="396520"/>
                  </a:lnTo>
                  <a:lnTo>
                    <a:pt x="5488857" y="194519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123646" y="471334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2907769" y="368837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3691891" y="32544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4476013" y="328436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5260136" y="459363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t24"/>
            <p:cNvSpPr/>
            <p:nvPr/>
          </p:nvSpPr>
          <p:spPr>
            <a:xfrm>
              <a:off x="6044258" y="45637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4476013" y="328436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5260136" y="308984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044258" y="2887848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6828381" y="268584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7612503" y="249132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8396626" y="229680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180748" y="209480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9964870" y="189280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pg33"/>
            <p:cNvSpPr/>
            <p:nvPr/>
          </p:nvSpPr>
          <p:spPr>
            <a:xfrm>
              <a:off x="10748993" y="169828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4" name="tx34"/>
            <p:cNvSpPr/>
            <p:nvPr/>
          </p:nvSpPr>
          <p:spPr>
            <a:xfrm>
              <a:off x="129573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079858" y="45660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863981" y="35393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3648103" y="310715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4432226" y="31353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16348" y="44446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000471" y="44146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16348" y="29408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000471" y="27388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6784593" y="25368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7568715" y="2342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8352838" y="21477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136960" y="19457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9921083" y="17437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0705205" y="15492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293687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077809" y="456298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861932" y="35362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646054" y="31040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30177" y="31322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14299" y="44415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998421" y="4411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214299" y="29377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998421" y="27357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6782544" y="25337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7566666" y="2339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8350789" y="21447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134911" y="19427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9919034" y="17407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0703156" y="15461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290620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074743" y="456093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858865" y="35342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3642987" y="31020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4427110" y="31302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211232" y="44395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995355" y="4409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211232" y="29357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995355" y="27337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6779477" y="25317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7563600" y="23371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8347722" y="21426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131844" y="19406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9915967" y="17386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0700089" y="1544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287003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071125" y="456021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855247" y="35335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639370" y="310132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23492" y="31295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7615" y="44387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991737" y="44088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07615" y="29349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991737" y="27329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6775860" y="2530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7559982" y="23364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8344105" y="21419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128227" y="19399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9912349" y="17379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0696472" y="15434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283385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067508" y="456093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851630" y="35342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3635752" y="31020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19875" y="31302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03997" y="44395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988120" y="4409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03997" y="29357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988120" y="27337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6772242" y="25317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7556365" y="23371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8340487" y="21426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124610" y="19406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908732" y="17386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0692854" y="15441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280318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064441" y="456298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848563" y="35362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632686" y="31040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16808" y="31322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0931" y="44415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85053" y="4411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200931" y="29377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985053" y="27357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769175" y="25337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553298" y="23392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8337420" y="21447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121543" y="19427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905665" y="17407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0689788" y="15461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278269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062392" y="456605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846514" y="35393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3630637" y="310715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4414759" y="31353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198881" y="44446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983004" y="44146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8881" y="29408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83004" y="27388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767126" y="25368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51249" y="2342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35371" y="21477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119494" y="19457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903616" y="17437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687739" y="15492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27755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061672" y="456967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845795" y="35429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629917" y="31107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14039" y="31389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162" y="44482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2284" y="4418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198162" y="29444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982284" y="27424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6766407" y="25404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7550529" y="2345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8334652" y="21514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118774" y="19494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902897" y="17474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0687019" y="15528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278269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062392" y="45732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846514" y="35465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630637" y="31143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14759" y="31425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198881" y="44518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3004" y="44219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198881" y="29480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983004" y="27460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6767126" y="25440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7551249" y="23495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8335371" y="2155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119494" y="19530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9903616" y="17510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0687739" y="15565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1280318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064441" y="457635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2848563" y="35496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3632686" y="31174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4416808" y="31456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0931" y="44549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5053" y="4424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200931" y="29511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5985053" y="27491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6769175" y="25471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7553298" y="2352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8337420" y="21580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121543" y="19560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9905665" y="17540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0689788" y="15595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1283385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067508" y="457840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2851630" y="35517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3635752" y="31195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4419875" y="31477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203997" y="44569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988120" y="44270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203997" y="29531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988120" y="27511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6772242" y="25491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7556365" y="2354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8340487" y="21601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124610" y="19581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9908732" y="17561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0692854" y="15616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1287003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071125" y="457912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2855247" y="35524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3639370" y="312022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4423492" y="31484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207615" y="44576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991737" y="44277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207615" y="29538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5991737" y="27518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6775860" y="25498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7559982" y="23553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8344105" y="21608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128227" y="19588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912349" y="17568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0696472" y="15623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290620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074743" y="457840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858865" y="35517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3642987" y="31195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4427110" y="31477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211232" y="44569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995355" y="44270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211232" y="29531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995355" y="27511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6779477" y="25491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7563600" y="23546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8347722" y="21601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131844" y="19581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915967" y="17561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0700089" y="15616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293687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077809" y="457635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861932" y="35496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3646054" y="31174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4430177" y="31456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4299" y="44549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998421" y="4424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214299" y="29511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5998421" y="27491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6782544" y="25471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7566666" y="2352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8350789" y="21580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134911" y="19560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9919034" y="17540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0703156" y="15595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129573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079858" y="45732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2863981" y="35465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3648103" y="31143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4432226" y="31425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216348" y="44518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000471" y="44219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216348" y="29480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000471" y="27460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6784593" y="25440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7568715" y="23495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8352838" y="21550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136960" y="19530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9921083" y="17510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0705205" y="15565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1296456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080578" y="456967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2864700" y="35429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3648823" y="31107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4432945" y="31389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217068" y="44482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001190" y="4418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217068" y="29444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001190" y="27424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785313" y="25404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7569435" y="2345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8353557" y="21514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137680" y="19494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9921802" y="17474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0705925" y="15528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128700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463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071125" y="456967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517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2855247" y="35429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654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3639370" y="31107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712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4423492" y="31389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708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207615" y="44482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533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991737" y="4418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537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207615" y="29444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734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5991737" y="27424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761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775860" y="25404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788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7559982" y="2345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814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8344105" y="21514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840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128227" y="19494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867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9912349" y="17474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894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10696472" y="15528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523101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85693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448286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410878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73470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336063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98655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261248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223840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81689" y="186432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681689" y="149025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300" name="pl300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3" name="pl313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4" name="tx314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8" name="tx32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9" name="pl329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0" name="pt330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1" name="pl331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2" name="pg332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3" name="tx333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805887"/>
              <a:ext cx="3702372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College Promise Grant/BOG Recipient | Desert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37" name="tx337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38" name="tx338"/>
            <p:cNvSpPr/>
            <p:nvPr/>
          </p:nvSpPr>
          <p:spPr>
            <a:xfrm>
              <a:off x="6370993" y="6354211"/>
              <a:ext cx="490717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608SW: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61928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50575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39222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127869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2125095" y="2948986"/>
              <a:ext cx="3945290" cy="2227059"/>
            </a:xfrm>
            <a:custGeom>
              <a:avLst/>
              <a:pathLst>
                <a:path w="3945290" h="2227059">
                  <a:moveTo>
                    <a:pt x="0" y="1670294"/>
                  </a:moveTo>
                  <a:lnTo>
                    <a:pt x="789058" y="2227059"/>
                  </a:lnTo>
                  <a:lnTo>
                    <a:pt x="1578116" y="2227059"/>
                  </a:lnTo>
                  <a:lnTo>
                    <a:pt x="2367174" y="1113529"/>
                  </a:lnTo>
                  <a:lnTo>
                    <a:pt x="3156232" y="0"/>
                  </a:lnTo>
                  <a:lnTo>
                    <a:pt x="3945290" y="2227059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4492269" y="1835457"/>
              <a:ext cx="6312464" cy="2227059"/>
            </a:xfrm>
            <a:custGeom>
              <a:avLst/>
              <a:pathLst>
                <a:path w="6312464" h="2227059">
                  <a:moveTo>
                    <a:pt x="0" y="2227059"/>
                  </a:moveTo>
                  <a:lnTo>
                    <a:pt x="789058" y="2227059"/>
                  </a:lnTo>
                  <a:lnTo>
                    <a:pt x="1578116" y="1670294"/>
                  </a:lnTo>
                  <a:lnTo>
                    <a:pt x="2367174" y="1113529"/>
                  </a:lnTo>
                  <a:lnTo>
                    <a:pt x="3156232" y="1113529"/>
                  </a:lnTo>
                  <a:lnTo>
                    <a:pt x="3945290" y="1113529"/>
                  </a:lnTo>
                  <a:lnTo>
                    <a:pt x="4734348" y="556764"/>
                  </a:lnTo>
                  <a:lnTo>
                    <a:pt x="5523406" y="0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066392" y="456057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400381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22625" y="28902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6011683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4433567" y="400381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5222625" y="400381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6011683" y="344704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800741" y="289028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7589799" y="289028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8378857" y="289028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9167915" y="233351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956973" y="177675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10746031" y="177675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tx26"/>
            <p:cNvSpPr/>
            <p:nvPr/>
          </p:nvSpPr>
          <p:spPr>
            <a:xfrm>
              <a:off x="2059679" y="4411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848737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3637795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4426853" y="38582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5215911" y="2741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6004970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5911" y="38582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6004970" y="32997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6794028" y="2741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7583086" y="2741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8372144" y="2741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9161202" y="21879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950260" y="16277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10739318" y="16277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2057630" y="44084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2846688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3635746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4424804" y="385519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5213862" y="2738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6002920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3862" y="385519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6002920" y="329669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6791979" y="2738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7581037" y="2738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8370095" y="2738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9159153" y="218490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9948211" y="1624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10737269" y="1624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2054563" y="44064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2843621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3632679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4421737" y="38531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5210796" y="2736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5999854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210796" y="38531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999854" y="329464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6788912" y="2736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7577970" y="2736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8367028" y="2736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9156086" y="218285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9945144" y="1622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10734202" y="1622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2050946" y="44057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2840004" y="4964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3629062" y="4964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4418120" y="38524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207178" y="2735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5996236" y="4964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5207178" y="385242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996236" y="329392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6785294" y="2735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7574352" y="2735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8363411" y="27354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9152469" y="218213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9941527" y="1621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10730585" y="16218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047328" y="44064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2836386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3625444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4414503" y="38531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03561" y="2736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992619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203561" y="385314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992619" y="329464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6781677" y="2736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7570735" y="2736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8359793" y="2736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9148851" y="218285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9937909" y="1622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10726967" y="1622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044261" y="44084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2833320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3622378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4411436" y="385519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0494" y="2738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89552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00494" y="385519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989552" y="329669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6778610" y="2738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7567668" y="2738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8356726" y="27381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9145785" y="218490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9934843" y="1624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0723901" y="1624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042212" y="4411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831270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620329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09387" y="38582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198445" y="2741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987503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198445" y="385826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987503" y="329976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776561" y="2741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565619" y="2741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8354677" y="2741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143735" y="218796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932793" y="16277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0721852" y="16277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041493" y="44151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830551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19609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08667" y="38618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7725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86783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7725" y="38618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86783" y="330338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75841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64900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353958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143016" y="21915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932074" y="1631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721132" y="1631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042212" y="44187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831270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3620329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09387" y="386549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445" y="27484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87503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8445" y="386549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87503" y="33069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6776561" y="27484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7565619" y="27484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8354677" y="27484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143735" y="219520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932793" y="1634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0721852" y="1634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044261" y="44218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833320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3622378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11436" y="38685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200494" y="2751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9552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00494" y="38685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9552" y="33100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778610" y="2751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7567668" y="2751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8356726" y="2751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145785" y="219827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934843" y="16380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0723901" y="16380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047328" y="44239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836386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625444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14503" y="387061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3561" y="2753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92619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3561" y="387061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92619" y="331211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781677" y="2753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7570735" y="2753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8359793" y="2753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148851" y="220031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937909" y="16400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0726967" y="16400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050946" y="44246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840004" y="4983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629062" y="4983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18120" y="38713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7178" y="27543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996236" y="4983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7178" y="38713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96236" y="331283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785294" y="27543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74352" y="27543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63411" y="27543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152469" y="220103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941527" y="16408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730585" y="16408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054563" y="442390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843621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3632679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4421737" y="387061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10796" y="2753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999854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10796" y="387061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99854" y="331211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788912" y="2753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7577970" y="2753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8367028" y="27536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156086" y="220031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945144" y="16400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0734202" y="16400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2057630" y="44218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846688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3635746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4424804" y="38685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5213862" y="2751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6002920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3862" y="386856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6002920" y="331006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6791979" y="2751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7581037" y="2751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8370095" y="27515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9159153" y="219827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948211" y="16380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10737269" y="16380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2059679" y="44187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2848737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3637795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4426853" y="386549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5215911" y="27484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6004970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5911" y="386549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6004970" y="330699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794028" y="27484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7583086" y="27484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8372144" y="27484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9161202" y="219520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950260" y="1634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10739318" y="16349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2060399" y="44151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2849457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3638515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4427573" y="38618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5216631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6005689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16631" y="38618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6005689" y="330338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6794747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7583805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8372864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9161922" y="21915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950980" y="1631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10740038" y="1631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2050946" y="44151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2840004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3629062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4418120" y="38618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5207178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5996236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07178" y="38618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996236" y="330338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6785294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7574352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8363411" y="27448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9152469" y="219158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9941527" y="1631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10730585" y="1631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81689" y="457698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81689" y="3464984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81689" y="2352978"/>
              <a:ext cx="130302" cy="8077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81689" y="123640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68" name="pl268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69" name="pl269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0" name="pl270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1" name="pl271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2" name="pl272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3" name="pl273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4" name="pl274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5" name="pl275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tx282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96" name="tx29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297" name="pl297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t298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00" name="pg300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1" name="tx301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520462" y="805887"/>
              <a:ext cx="1686582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Foster Youth | Desert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6370993" y="6354211"/>
              <a:ext cx="490717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608SW: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51324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67025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82726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98427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214128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862602" y="129829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4492269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tx10"/>
            <p:cNvSpPr/>
            <p:nvPr/>
          </p:nvSpPr>
          <p:spPr>
            <a:xfrm>
              <a:off x="4562871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1" name="pl11"/>
            <p:cNvSpPr/>
            <p:nvPr/>
          </p:nvSpPr>
          <p:spPr>
            <a:xfrm>
              <a:off x="1336037" y="1804089"/>
              <a:ext cx="4734348" cy="3371955"/>
            </a:xfrm>
            <a:custGeom>
              <a:avLst/>
              <a:pathLst>
                <a:path w="4734348" h="3371955">
                  <a:moveTo>
                    <a:pt x="0" y="1348782"/>
                  </a:moveTo>
                  <a:lnTo>
                    <a:pt x="789058" y="2360368"/>
                  </a:lnTo>
                  <a:lnTo>
                    <a:pt x="1578116" y="0"/>
                  </a:lnTo>
                  <a:lnTo>
                    <a:pt x="2367174" y="3371955"/>
                  </a:lnTo>
                  <a:lnTo>
                    <a:pt x="3156232" y="3371955"/>
                  </a:lnTo>
                  <a:lnTo>
                    <a:pt x="3945290" y="2360368"/>
                  </a:lnTo>
                  <a:lnTo>
                    <a:pt x="4734348" y="168597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4492269" y="3490067"/>
              <a:ext cx="6312464" cy="1685977"/>
            </a:xfrm>
            <a:custGeom>
              <a:avLst/>
              <a:pathLst>
                <a:path w="6312464" h="1685977">
                  <a:moveTo>
                    <a:pt x="0" y="1685977"/>
                  </a:moveTo>
                  <a:lnTo>
                    <a:pt x="789058" y="1348782"/>
                  </a:lnTo>
                  <a:lnTo>
                    <a:pt x="1578116" y="1348782"/>
                  </a:lnTo>
                  <a:lnTo>
                    <a:pt x="2367174" y="1011586"/>
                  </a:lnTo>
                  <a:lnTo>
                    <a:pt x="3156232" y="1011586"/>
                  </a:lnTo>
                  <a:lnTo>
                    <a:pt x="3945290" y="674391"/>
                  </a:lnTo>
                  <a:lnTo>
                    <a:pt x="4734348" y="337195"/>
                  </a:lnTo>
                  <a:lnTo>
                    <a:pt x="5523406" y="337195"/>
                  </a:lnTo>
                  <a:lnTo>
                    <a:pt x="6312464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277334" y="309416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066392" y="410575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855450" y="174538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644508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433567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222625" y="410575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6011683" y="343136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4433567" y="511734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5222625" y="478014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011683" y="478014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800741" y="4442952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7589799" y="4442952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8378857" y="410575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167915" y="376856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956973" y="3768560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10746031" y="3431365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tx29"/>
            <p:cNvSpPr/>
            <p:nvPr/>
          </p:nvSpPr>
          <p:spPr>
            <a:xfrm>
              <a:off x="1270621" y="294688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059679" y="39567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48737" y="15963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637795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26853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5911" y="39567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004970" y="32840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5911" y="46345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004970" y="46345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6794028" y="42939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7583086" y="42939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8372144" y="39567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161202" y="3619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950260" y="3619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0739318" y="32840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268572" y="29438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57630" y="3953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46688" y="15933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35746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24804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13862" y="3953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002920" y="328101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3862" y="463152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002920" y="463152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6791979" y="42908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7581037" y="42908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8370095" y="3953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159153" y="36164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948211" y="36164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0737269" y="328101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265505" y="294176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054563" y="39516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843621" y="15912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63267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21737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10796" y="39516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999854" y="32789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0796" y="46294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9854" y="46294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6788912" y="42888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7577970" y="42888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8367028" y="39516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156086" y="361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945144" y="361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0734202" y="32789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261888" y="29410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050946" y="3950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840004" y="15905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629062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18120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7178" y="3950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996236" y="327824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7178" y="462876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96236" y="462876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785294" y="42880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74352" y="42880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63411" y="39509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152469" y="36137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941527" y="36137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730585" y="327824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258270" y="294176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047328" y="39516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836386" y="159125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62544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14503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3561" y="39516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992619" y="32789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3561" y="46294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92619" y="462948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6781677" y="42888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7570735" y="428881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8359793" y="39516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148851" y="361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937909" y="361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0726967" y="32789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255203" y="294381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044261" y="3953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833320" y="159330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622378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11436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00494" y="3953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989552" y="328101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0494" y="463152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9552" y="4631529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6778610" y="42908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7567668" y="42908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8356726" y="3953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145785" y="36164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934843" y="36164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0723901" y="328101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253154" y="294688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042212" y="39567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831270" y="15963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3620329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09387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198445" y="39567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987503" y="32840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8445" y="46345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7503" y="4634596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776561" y="42939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7565619" y="42939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8354677" y="39567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143735" y="3619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932793" y="3619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0721852" y="328407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252435" y="29505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041493" y="3960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830551" y="15999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361960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40866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197725" y="3960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986783" y="32876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7725" y="46382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86783" y="46382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775841" y="4297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564900" y="4297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353958" y="3960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143016" y="3623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932074" y="3623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721132" y="32876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253154" y="29541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042212" y="39639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831270" y="1603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3620329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4409387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198445" y="39639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987503" y="329131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8445" y="46418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7503" y="46418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776561" y="4301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7565619" y="4301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8354677" y="39639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143735" y="36267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932793" y="36267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0721852" y="329131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255203" y="295718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044261" y="3967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833320" y="1606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3622378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4411436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0494" y="3967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989552" y="329438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0494" y="46448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89552" y="46448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6778610" y="43042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7567668" y="43042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8356726" y="3967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145785" y="3629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934843" y="3629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0723901" y="329438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258270" y="29592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047328" y="3969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836386" y="16087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362544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4414503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5203561" y="3969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992619" y="329643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3561" y="46469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92619" y="46469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6781677" y="43062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7570735" y="43062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8359793" y="3969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148851" y="3631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937909" y="3631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0726967" y="329643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261888" y="295995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050946" y="39698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840004" y="160943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3629062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4418120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5207178" y="39698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996236" y="329715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7178" y="46476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6236" y="464766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85294" y="43070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74352" y="43070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63411" y="396980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52469" y="36326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941527" y="36326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730585" y="329715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265505" y="295923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054563" y="3969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843621" y="16087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63267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21737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0796" y="3969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999854" y="329643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0796" y="46469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9854" y="4646947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788912" y="43062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77970" y="43062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67028" y="3969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156086" y="3631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945144" y="36318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734202" y="329643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268572" y="295718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057630" y="3967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846688" y="16066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635746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24804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3862" y="3967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6002920" y="329438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3862" y="46448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002920" y="464489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6791979" y="43042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7581037" y="43042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8370095" y="3967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159153" y="3629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948211" y="36298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0737269" y="329438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270621" y="295411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059679" y="39639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848737" y="160360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3637795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4426853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5911" y="39639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004970" y="329131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5911" y="46418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004970" y="464183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6794028" y="4301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7583086" y="4301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8372144" y="39639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161202" y="36267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950260" y="36267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0739318" y="329131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271340" y="29505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060399" y="3960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849457" y="15999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363851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4427573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216631" y="3960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005689" y="32876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6631" y="46382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05689" y="46382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6794747" y="4297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7583805" y="4297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8372864" y="3960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161922" y="3623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950980" y="3623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0740038" y="32876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261888" y="295050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050946" y="3960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840004" y="15999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362906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441812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5207178" y="3960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996236" y="32876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7178" y="46382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96236" y="463821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785294" y="4297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7574352" y="4297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8363411" y="39603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152469" y="3623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941527" y="3623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10730585" y="32876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5472474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462796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378497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2943507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209899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125600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90" name="pl290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8" name="tx31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9" name="pl319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0" name="pt320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1" name="pl321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2" name="pg322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3" name="tx323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805887"/>
              <a:ext cx="1291394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Veteran | Desert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520462" y="173024"/>
              <a:ext cx="8049768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3a: Increase with equity the number of California community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442772"/>
              <a:ext cx="7793228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earn an associate degree for transfer by 30%.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6370993" y="6354211"/>
              <a:ext cx="490717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608SW: Chancellor's Office Management Information System, Chancellor’s Office Curriculum Inventory</a:t>
              </a:r>
            </a:p>
          </p:txBody>
        </p: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16659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69407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22156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74904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327652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280400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2331490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27829" y="185897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27829" y="138645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493753" y="1584912"/>
              <a:ext cx="3882704" cy="3591132"/>
            </a:xfrm>
            <a:custGeom>
              <a:avLst/>
              <a:pathLst>
                <a:path w="3882704" h="3591132">
                  <a:moveTo>
                    <a:pt x="0" y="3591132"/>
                  </a:moveTo>
                  <a:lnTo>
                    <a:pt x="776540" y="3005211"/>
                  </a:lnTo>
                  <a:lnTo>
                    <a:pt x="1553081" y="510318"/>
                  </a:lnTo>
                  <a:lnTo>
                    <a:pt x="2329622" y="0"/>
                  </a:lnTo>
                  <a:lnTo>
                    <a:pt x="3106163" y="1124591"/>
                  </a:lnTo>
                  <a:lnTo>
                    <a:pt x="3882704" y="314696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211592" y="453142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988133" y="203652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764674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541214" y="265080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317755" y="46731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tx19"/>
            <p:cNvSpPr/>
            <p:nvPr/>
          </p:nvSpPr>
          <p:spPr>
            <a:xfrm>
              <a:off x="1334314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2110855" y="43578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2887396" y="18629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3663937" y="13526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4440478" y="24772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5217019" y="44995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1332265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2108806" y="43547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885347" y="18598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3661888" y="13495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4438429" y="24741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5214970" y="44965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1329198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105739" y="43527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882280" y="1857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58821" y="13475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35362" y="24720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1903" y="4494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1325581" y="493791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2102122" y="43519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2878663" y="1857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3655204" y="13467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4431745" y="247137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5208286" y="449374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321963" y="49386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098504" y="435271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75045" y="1857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51586" y="13475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28127" y="247209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04668" y="44944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318897" y="494068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095438" y="435476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871979" y="185987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648519" y="13495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25060" y="247414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01601" y="44965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316848" y="49437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093389" y="435782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869929" y="186293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3646470" y="13526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4423011" y="247721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199552" y="449958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316128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092669" y="43614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69210" y="18665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45751" y="13562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22292" y="24808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198833" y="45032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1316848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2093389" y="43650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2869929" y="18701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3646470" y="13598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4423011" y="24844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199552" y="45068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318897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095438" y="43681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71979" y="18732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48519" y="13629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25060" y="24875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1601" y="45098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321963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098504" y="43701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875045" y="18752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651586" y="13649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28127" y="24895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4668" y="45119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325581" y="495682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2102122" y="437090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878663" y="187600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3655204" y="1365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4431745" y="24902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208286" y="45126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329198" y="49561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105739" y="437018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82280" y="187528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58821" y="13649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35362" y="248956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11903" y="451193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1332265" y="49540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108806" y="436813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885347" y="187323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3661888" y="13629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4438429" y="248751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14970" y="45098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334314" y="495098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110855" y="4365064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87396" y="187017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63937" y="13598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40478" y="248444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17019" y="450681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335034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111575" y="43614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888116" y="18665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664657" y="13562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41198" y="24808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17738" y="45032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325581" y="494736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1,199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2102122" y="436144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1,261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878663" y="186655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1,525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3655204" y="13562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1,579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4431745" y="24808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1,460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5208286" y="45032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1,246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681689" y="510271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1,200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81689" y="4630196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1,250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81689" y="415767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1,300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681689" y="3685161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1,350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81689" y="321264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1,400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81689" y="2740126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1,450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81689" y="2267609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1,500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81689" y="1795092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1,550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81689" y="1322574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1,600</a:t>
              </a:r>
            </a:p>
          </p:txBody>
        </p:sp>
        <p:sp>
          <p:nvSpPr>
            <p:cNvPr id="130" name="pl130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pl138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9" name="pl139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0" name="pl140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1" name="pl141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2" name="pl142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3" name="pl143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4" name="tx144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8" name="tx15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9" name="pl159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0" name="pt160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1" name="pl161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2" name="pg162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63" name="tx163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520462" y="805887"/>
              <a:ext cx="123183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Overall | Desert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16334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9661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276887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35716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3744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517716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597992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67826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758545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838822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919098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999374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107965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tx16"/>
            <p:cNvSpPr/>
            <p:nvPr/>
          </p:nvSpPr>
          <p:spPr>
            <a:xfrm>
              <a:off x="94744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17502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255297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33557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41585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496126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576402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65667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736955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817232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897508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977784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105806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5860486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0" name="tx3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" name="pl31"/>
            <p:cNvSpPr/>
            <p:nvPr/>
          </p:nvSpPr>
          <p:spPr>
            <a:xfrm>
              <a:off x="477658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" name="pt32"/>
            <p:cNvSpPr/>
            <p:nvPr/>
          </p:nvSpPr>
          <p:spPr>
            <a:xfrm>
              <a:off x="489501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" name="pl33"/>
            <p:cNvSpPr/>
            <p:nvPr/>
          </p:nvSpPr>
          <p:spPr>
            <a:xfrm>
              <a:off x="570455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4" name="pg34"/>
            <p:cNvSpPr/>
            <p:nvPr/>
          </p:nvSpPr>
          <p:spPr>
            <a:xfrm>
              <a:off x="5822984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5" name="tx35"/>
            <p:cNvSpPr/>
            <p:nvPr/>
          </p:nvSpPr>
          <p:spPr>
            <a:xfrm>
              <a:off x="5244730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17269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0462" y="805887"/>
              <a:ext cx="391984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American Indian/Alaska Native | Desert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33218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55150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77081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99013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220945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862602" y="142877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336037" y="1584912"/>
              <a:ext cx="3945290" cy="3591132"/>
            </a:xfrm>
            <a:custGeom>
              <a:avLst/>
              <a:pathLst>
                <a:path w="3945290" h="3591132">
                  <a:moveTo>
                    <a:pt x="0" y="3591132"/>
                  </a:moveTo>
                  <a:lnTo>
                    <a:pt x="789058" y="3278860"/>
                  </a:lnTo>
                  <a:lnTo>
                    <a:pt x="1578116" y="2966587"/>
                  </a:lnTo>
                  <a:lnTo>
                    <a:pt x="2367174" y="0"/>
                  </a:lnTo>
                  <a:lnTo>
                    <a:pt x="3156232" y="2185906"/>
                  </a:lnTo>
                  <a:lnTo>
                    <a:pt x="3945290" y="327886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27733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066392" y="480507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855450" y="44927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44508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33567" y="371211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22625" y="480507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tx16"/>
            <p:cNvSpPr/>
            <p:nvPr/>
          </p:nvSpPr>
          <p:spPr>
            <a:xfrm>
              <a:off x="1270621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2059679" y="4656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2848737" y="43437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3637795" y="13771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4426853" y="35630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5215911" y="4656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126857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2057630" y="4652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2846688" y="43407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3635746" y="1374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4424804" y="35600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5213862" y="4652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126550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54563" y="46509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43621" y="43386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32679" y="1372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21737" y="35579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0796" y="46509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1261888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050946" y="46502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840004" y="433794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3629062" y="1371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4418120" y="35572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07178" y="46502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25827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2047328" y="46509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836386" y="43386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3625444" y="1372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4414503" y="35579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5203561" y="46509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25520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044261" y="4652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833320" y="43407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22378" y="1374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11436" y="35600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00494" y="46529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125315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2042212" y="4656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2831270" y="43437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3620329" y="13771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4409387" y="35630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198445" y="46560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25243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041493" y="4659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830551" y="43473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3619609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08667" y="35667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197725" y="4659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25315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042212" y="46632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831270" y="43510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3620329" y="138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4409387" y="35703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198445" y="46632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25520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044261" y="4666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833320" y="43540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3622378" y="1387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4411436" y="35733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200494" y="4666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25827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047328" y="4668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36386" y="43561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25444" y="1389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14503" y="35754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3561" y="4668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1261888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2050946" y="46691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2840004" y="43568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3629062" y="1390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4418120" y="3576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207178" y="46691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26550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054563" y="4668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43621" y="435612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32679" y="1389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21737" y="35754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10796" y="46684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26857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057630" y="4666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846688" y="43540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3635746" y="1387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24804" y="35733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13862" y="4666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270621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2059679" y="46632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848737" y="43510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3637795" y="138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4426853" y="357033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5215911" y="46632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27134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060399" y="4659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849457" y="43473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3638515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27573" y="35667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16631" y="4659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126188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050946" y="4659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2840004" y="434739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3629062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4418120" y="356671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207178" y="465966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81689" y="528989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81689" y="450920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681689" y="372852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681689" y="294784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81689" y="2168690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81689" y="138648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24" name="pl124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5" name="pl125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6" name="pl126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7" name="pl127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8" name="pl128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9" name="pl129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0" name="pl130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tx138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2" name="tx15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3" name="pl153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4" name="pt154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5" name="pl155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6" name="pg156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57" name="tx157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0462" y="805887"/>
              <a:ext cx="1943385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Asian | Desert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5025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5231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5437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5643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15849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336037" y="1584912"/>
              <a:ext cx="3945290" cy="3591132"/>
            </a:xfrm>
            <a:custGeom>
              <a:avLst/>
              <a:pathLst>
                <a:path w="3945290" h="3591132">
                  <a:moveTo>
                    <a:pt x="0" y="2611732"/>
                  </a:moveTo>
                  <a:lnTo>
                    <a:pt x="789058" y="2938199"/>
                  </a:lnTo>
                  <a:lnTo>
                    <a:pt x="1578116" y="0"/>
                  </a:lnTo>
                  <a:lnTo>
                    <a:pt x="2367174" y="3591132"/>
                  </a:lnTo>
                  <a:lnTo>
                    <a:pt x="3156232" y="3264666"/>
                  </a:lnTo>
                  <a:lnTo>
                    <a:pt x="3945290" y="228526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t9"/>
            <p:cNvSpPr/>
            <p:nvPr/>
          </p:nvSpPr>
          <p:spPr>
            <a:xfrm>
              <a:off x="1277334" y="41379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2066392" y="446440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855450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3644508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4433567" y="47908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5222625" y="38114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tx15"/>
            <p:cNvSpPr/>
            <p:nvPr/>
          </p:nvSpPr>
          <p:spPr>
            <a:xfrm>
              <a:off x="1270621" y="39889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6" name="tx16"/>
            <p:cNvSpPr/>
            <p:nvPr/>
          </p:nvSpPr>
          <p:spPr>
            <a:xfrm>
              <a:off x="2059679" y="4315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2848737" y="1378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3637795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4426853" y="46418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5215911" y="3662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1268572" y="39858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2057630" y="4312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2846688" y="13758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3635746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4424804" y="46387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5213862" y="3659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1265505" y="3983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054563" y="431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843621" y="13738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32679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21737" y="4636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0796" y="36573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1261888" y="3983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050946" y="43095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40004" y="137308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29062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18120" y="46360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07178" y="36566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1258270" y="3983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2047328" y="4310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2836386" y="13738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3625444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4414503" y="4636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5203561" y="36573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255203" y="39858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044261" y="4312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833320" y="13758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622378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11436" y="46387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00494" y="36593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1253154" y="39889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2042212" y="4315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2831270" y="1378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3620329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4409387" y="46418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198445" y="3662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252435" y="3992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041493" y="431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830551" y="13825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3619609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08667" y="46454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197725" y="3666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253154" y="3996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042212" y="4322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831270" y="13861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20329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09387" y="46490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198445" y="3669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1255203" y="3999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2044261" y="4325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833320" y="13892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3622378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4411436" y="4652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5200494" y="36727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258270" y="4001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047328" y="4327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36386" y="13912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25444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14503" y="4654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3561" y="3674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1261888" y="40019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050946" y="43284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2840004" y="13919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3629062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4418120" y="46549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07178" y="36755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265505" y="40012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054563" y="43277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843621" y="13912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3632679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4421737" y="4654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210796" y="3674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268572" y="39992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057630" y="4325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46688" y="13892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35746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24804" y="4652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13862" y="36727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1270621" y="39961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2059679" y="4322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2848737" y="13861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3637795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4426853" y="46490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215911" y="36696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271340" y="3992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060399" y="431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849457" y="13825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63851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27573" y="46454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16631" y="3666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1261888" y="39925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050946" y="43190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840004" y="13825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3629062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4418120" y="46454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207178" y="3666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81689" y="546022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81689" y="448082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81689" y="350142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681689" y="2523545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681689" y="1544145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22" name="pl122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3" name="pl123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4" name="pl124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5" name="pl125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6" name="pl126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7" name="pl127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8" name="pl128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9" name="pl129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0" name="pl130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tx136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0" name="tx15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1" name="pl151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2" name="pt152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3" name="pl153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4" name="pg154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55" name="tx155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20462" y="805887"/>
              <a:ext cx="354401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Black or African American | Desert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45781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26077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06373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336037" y="1584912"/>
              <a:ext cx="3945290" cy="3591132"/>
            </a:xfrm>
            <a:custGeom>
              <a:avLst/>
              <a:pathLst>
                <a:path w="3945290" h="3591132">
                  <a:moveTo>
                    <a:pt x="0" y="1197044"/>
                  </a:moveTo>
                  <a:lnTo>
                    <a:pt x="789058" y="2394088"/>
                  </a:lnTo>
                  <a:lnTo>
                    <a:pt x="1578116" y="1915270"/>
                  </a:lnTo>
                  <a:lnTo>
                    <a:pt x="2367174" y="0"/>
                  </a:lnTo>
                  <a:lnTo>
                    <a:pt x="3156232" y="2154679"/>
                  </a:lnTo>
                  <a:lnTo>
                    <a:pt x="3945290" y="359113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t7"/>
            <p:cNvSpPr/>
            <p:nvPr/>
          </p:nvSpPr>
          <p:spPr>
            <a:xfrm>
              <a:off x="1277334" y="272325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t8"/>
            <p:cNvSpPr/>
            <p:nvPr/>
          </p:nvSpPr>
          <p:spPr>
            <a:xfrm>
              <a:off x="2066392" y="39202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t9"/>
            <p:cNvSpPr/>
            <p:nvPr/>
          </p:nvSpPr>
          <p:spPr>
            <a:xfrm>
              <a:off x="2855450" y="344148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3644508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4433567" y="368089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5222625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tx13"/>
            <p:cNvSpPr/>
            <p:nvPr/>
          </p:nvSpPr>
          <p:spPr>
            <a:xfrm>
              <a:off x="1270621" y="25742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4" name="tx14"/>
            <p:cNvSpPr/>
            <p:nvPr/>
          </p:nvSpPr>
          <p:spPr>
            <a:xfrm>
              <a:off x="2059679" y="377301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5" name="tx15"/>
            <p:cNvSpPr/>
            <p:nvPr/>
          </p:nvSpPr>
          <p:spPr>
            <a:xfrm>
              <a:off x="2848737" y="32924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6" name="tx16"/>
            <p:cNvSpPr/>
            <p:nvPr/>
          </p:nvSpPr>
          <p:spPr>
            <a:xfrm>
              <a:off x="3637795" y="13771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4426853" y="35318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5215911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1268572" y="2571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2057630" y="376994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2846688" y="3289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3635746" y="1374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4424804" y="35288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5213862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1265505" y="25691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2054563" y="37678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843621" y="32873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3632679" y="1372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4421737" y="35267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5210796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1261888" y="25683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050946" y="376717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840004" y="3286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29062" y="1371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18120" y="35260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07178" y="4964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1258270" y="25691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2047328" y="376789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2836386" y="32873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3625444" y="1372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4414503" y="35267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5203561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255203" y="2571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044261" y="376994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33320" y="3289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22378" y="1374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11436" y="35288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00494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253154" y="25742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042212" y="377301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831270" y="32924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620329" y="13771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09387" y="35318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198445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252435" y="25778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041493" y="377663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830551" y="3296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3619609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4408667" y="3535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197725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253154" y="25814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042212" y="37802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31270" y="32996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20329" y="138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09387" y="35391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198445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1255203" y="25845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2044261" y="378331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2833320" y="3302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3622378" y="1387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4411436" y="35421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200494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258270" y="25865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047328" y="37853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36386" y="3304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25444" y="1389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14503" y="35442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3561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261888" y="25873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050946" y="378608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840004" y="33055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629062" y="1390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18120" y="3544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7178" y="4983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265505" y="258658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2054563" y="37853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843621" y="3304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3632679" y="1389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4421737" y="35442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210796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268572" y="25845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057630" y="378331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46688" y="330276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35746" y="1387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24804" y="35421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13862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1270621" y="258146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059679" y="378024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848737" y="32996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3637795" y="138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4426853" y="35391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15911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271340" y="25778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060399" y="377663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49457" y="3296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38515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27573" y="3535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16631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261888" y="25778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050946" y="377663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840004" y="329607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629062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18120" y="3535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07178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81689" y="441552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81689" y="3218483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81689" y="2021439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18" name="pl118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9" name="pl119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0" name="pl120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1" name="pl121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2" name="pl122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3" name="pl123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4" name="pl124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5" name="pl125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6" name="pl126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7" name="pl127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8" name="pl128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9" name="pl129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0" name="pl130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tx132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46" name="tx14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47" name="pl147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8" name="pt148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9" name="pl149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0" name="pg150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51" name="tx151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20462" y="805887"/>
              <a:ext cx="206188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Filipino | Desert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22473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61607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00740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39873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2790072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2181406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157273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493753" y="1584912"/>
              <a:ext cx="3882704" cy="3591132"/>
            </a:xfrm>
            <a:custGeom>
              <a:avLst/>
              <a:pathLst>
                <a:path w="3882704" h="3591132">
                  <a:moveTo>
                    <a:pt x="0" y="3591132"/>
                  </a:moveTo>
                  <a:lnTo>
                    <a:pt x="776540" y="2763346"/>
                  </a:lnTo>
                  <a:lnTo>
                    <a:pt x="1553081" y="133906"/>
                  </a:lnTo>
                  <a:lnTo>
                    <a:pt x="2329622" y="0"/>
                  </a:lnTo>
                  <a:lnTo>
                    <a:pt x="3106163" y="803439"/>
                  </a:lnTo>
                  <a:lnTo>
                    <a:pt x="3882704" y="228858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211592" y="428955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988133" y="166011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764674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541214" y="232965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317755" y="381479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tx17"/>
            <p:cNvSpPr/>
            <p:nvPr/>
          </p:nvSpPr>
          <p:spPr>
            <a:xfrm>
              <a:off x="1391263" y="497005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2167804" y="4140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2887396" y="14865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3663937" y="13526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4497427" y="21806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5273968" y="36657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1389214" y="49669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2165755" y="41374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2885347" y="14834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3661888" y="13495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4495378" y="21775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5271919" y="36627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1386147" y="49649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162688" y="4135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82280" y="14814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658821" y="13475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92311" y="21755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68852" y="3660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1382530" y="496422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159071" y="41347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2878663" y="1480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3655204" y="134678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4488693" y="21747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65234" y="36599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378912" y="496494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155453" y="41354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75045" y="148140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51586" y="134750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85076" y="21755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61617" y="3660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375845" y="496699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152386" y="41374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71979" y="148345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48519" y="1349551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82009" y="21775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58550" y="36627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1373796" y="497005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2150337" y="414053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2869929" y="148652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3646470" y="1352618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4479960" y="21806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5256501" y="36657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373077" y="49736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149618" y="4144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869210" y="14901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645751" y="13562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79240" y="21842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55781" y="36693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1373796" y="49772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150337" y="41477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2869929" y="14937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3646470" y="13598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4479960" y="21878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56501" y="36730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375845" y="49803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152386" y="4150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71979" y="14968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48519" y="13629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82009" y="21909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58550" y="36760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378912" y="49824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155453" y="41528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75045" y="14988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51586" y="13649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85076" y="21929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61617" y="36781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1382530" y="498312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2159071" y="41536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878663" y="1499595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3655204" y="136568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4488693" y="21937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265234" y="36788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386147" y="498240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162688" y="41528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882280" y="149887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658821" y="1364969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92311" y="21929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68852" y="36781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1389214" y="49803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165755" y="41508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2885347" y="1496827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3661888" y="136292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4495378" y="21909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71919" y="36760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391263" y="49772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167804" y="41477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87396" y="1493760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63937" y="1359853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97427" y="21878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73968" y="36730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391983" y="49736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168524" y="4144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88116" y="14901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64657" y="13562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98146" y="21842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74687" y="36693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1382530" y="49736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754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2159071" y="4144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822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2878663" y="1490142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1,038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3655204" y="1356236"/>
              <a:ext cx="336344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1,049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4488693" y="21842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265234" y="36693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861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81765" y="518244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781765" y="457378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781765" y="396511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781765" y="335644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781765" y="274778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681689" y="2117525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81689" y="1508858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1,050</a:t>
              </a:r>
            </a:p>
          </p:txBody>
        </p:sp>
        <p:sp>
          <p:nvSpPr>
            <p:cNvPr id="126" name="pl126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7" name="pl127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8" name="pl128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9" name="pl129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0" name="pl130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pl138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9" name="pl139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0" name="tx140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4" name="tx15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5" name="pl155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6" name="pt156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7" name="pl157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8" name="pg158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59" name="tx159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20462" y="805887"/>
              <a:ext cx="218048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Hispanic | Desert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07812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58853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09895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60936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11977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63018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14059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165100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4534716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tx12"/>
            <p:cNvSpPr/>
            <p:nvPr/>
          </p:nvSpPr>
          <p:spPr>
            <a:xfrm>
              <a:off x="4602356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3" name="pl13"/>
            <p:cNvSpPr/>
            <p:nvPr/>
          </p:nvSpPr>
          <p:spPr>
            <a:xfrm>
              <a:off x="1398226" y="3070814"/>
              <a:ext cx="4704734" cy="2105231"/>
            </a:xfrm>
            <a:custGeom>
              <a:avLst/>
              <a:pathLst>
                <a:path w="4704734" h="2105231">
                  <a:moveTo>
                    <a:pt x="0" y="0"/>
                  </a:moveTo>
                  <a:lnTo>
                    <a:pt x="784122" y="1028136"/>
                  </a:lnTo>
                  <a:lnTo>
                    <a:pt x="1568244" y="538547"/>
                  </a:lnTo>
                  <a:lnTo>
                    <a:pt x="2352367" y="1126053"/>
                  </a:lnTo>
                  <a:lnTo>
                    <a:pt x="3136489" y="1762519"/>
                  </a:lnTo>
                  <a:lnTo>
                    <a:pt x="3920612" y="2105231"/>
                  </a:lnTo>
                  <a:lnTo>
                    <a:pt x="4704734" y="783341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4534716" y="1944760"/>
              <a:ext cx="6272979" cy="2888573"/>
            </a:xfrm>
            <a:custGeom>
              <a:avLst/>
              <a:pathLst>
                <a:path w="6272979" h="2888573">
                  <a:moveTo>
                    <a:pt x="0" y="2888573"/>
                  </a:moveTo>
                  <a:lnTo>
                    <a:pt x="784122" y="2545860"/>
                  </a:lnTo>
                  <a:lnTo>
                    <a:pt x="1568244" y="2154190"/>
                  </a:lnTo>
                  <a:lnTo>
                    <a:pt x="2352367" y="1811478"/>
                  </a:lnTo>
                  <a:lnTo>
                    <a:pt x="3136489" y="1468765"/>
                  </a:lnTo>
                  <a:lnTo>
                    <a:pt x="3920612" y="1077095"/>
                  </a:lnTo>
                  <a:lnTo>
                    <a:pt x="4704734" y="734382"/>
                  </a:lnTo>
                  <a:lnTo>
                    <a:pt x="5488857" y="342712"/>
                  </a:lnTo>
                  <a:lnTo>
                    <a:pt x="6272979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1339524" y="301211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123646" y="404024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2907769" y="355065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3691891" y="413816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4476013" y="477463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6044258" y="379545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4476013" y="477463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5260136" y="443191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044258" y="404024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6828381" y="3697536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7612503" y="3354823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8396626" y="296315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180748" y="262044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9964870" y="222877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10748993" y="188605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tx31"/>
            <p:cNvSpPr/>
            <p:nvPr/>
          </p:nvSpPr>
          <p:spPr>
            <a:xfrm>
              <a:off x="1295736" y="286482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079858" y="3891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863981" y="34016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48103" y="39891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32226" y="46256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6348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000471" y="36464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6348" y="42846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000471" y="3891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6784593" y="35485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7568715" y="32058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8352838" y="281586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136960" y="24714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921083" y="2079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0705205" y="17370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293687" y="28617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077809" y="38881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861932" y="33985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46054" y="39860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30177" y="4622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14299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998421" y="3643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4299" y="428156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8421" y="38881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782544" y="35454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7566666" y="32027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8350789" y="281280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134911" y="24683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919034" y="20766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0703156" y="17339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290620" y="28597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074743" y="38861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58865" y="33965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42987" y="39840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27110" y="46204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123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995355" y="36413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1232" y="427951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95355" y="38861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6779477" y="35434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7563600" y="32006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8347722" y="28107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131844" y="24663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9915967" y="20746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0700089" y="17319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287003" y="285899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071125" y="38853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55247" y="33958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39370" y="39833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23492" y="46197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7615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91737" y="36405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7615" y="427879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91737" y="38853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6775860" y="35426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7559982" y="31999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8344105" y="281003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128227" y="24655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9912349" y="20739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0696472" y="17312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283385" y="28597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067508" y="38861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51630" y="33965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35752" y="39840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19875" y="46204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0399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988120" y="36413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3997" y="427951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88120" y="38861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6772242" y="35434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7556365" y="32006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8340487" y="28107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124610" y="24663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9908732" y="207463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0692854" y="17319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280318" y="28617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064441" y="38881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848563" y="33985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3632686" y="39860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16808" y="4622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00931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985053" y="3643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0931" y="428156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85053" y="38881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6769175" y="35454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7553298" y="32027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8337420" y="281280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121543" y="24683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9905665" y="207668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0689788" y="17339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1278269" y="286482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062392" y="3891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2846514" y="34016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3630637" y="39891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4414759" y="46256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198881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983004" y="36464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8881" y="428463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83004" y="3891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767126" y="35485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7551249" y="32058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8335371" y="281586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119494" y="24714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9903616" y="20797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0687739" y="17370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1277550" y="28684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061672" y="3894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845795" y="34052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629917" y="39927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414039" y="4629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19816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982284" y="3650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8162" y="42882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82284" y="3894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766407" y="35521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550529" y="32094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334652" y="281948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118774" y="24750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902897" y="2083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687019" y="17406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1278269" y="287206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062392" y="3898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2846514" y="3408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3630637" y="3996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4414759" y="46328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198881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3004" y="36536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8881" y="429186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3004" y="3898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767126" y="35557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7551249" y="32130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8335371" y="28231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119494" y="24786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903616" y="20869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0687739" y="17442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280318" y="287512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064441" y="39015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848563" y="34119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3632686" y="39994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4416808" y="46359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200931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985053" y="36567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0931" y="429493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5053" y="39015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69175" y="3558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53298" y="32161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37420" y="282616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121543" y="24817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905665" y="2090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689788" y="17473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283385" y="287717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067508" y="3903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51630" y="34139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35752" y="4001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19875" y="46379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399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988120" y="36587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3997" y="429698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120" y="3903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772242" y="3560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56365" y="3218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340487" y="28282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124610" y="24837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908732" y="20921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92854" y="17493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287003" y="287789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071125" y="39042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55247" y="34147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39370" y="40022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23492" y="46386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07615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1737" y="36595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7615" y="429770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91737" y="39042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6775860" y="35615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7559982" y="3218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8344105" y="282893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128227" y="2484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9912349" y="20928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0696472" y="175010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1290620" y="287717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074743" y="3903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2858865" y="34139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3642987" y="40014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4427110" y="46379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123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5355" y="36587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1232" y="429698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95355" y="39035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6779477" y="35608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7563600" y="32181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8347722" y="282821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131844" y="24837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9915967" y="209210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0700089" y="17493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1293687" y="287512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077809" y="39015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2861932" y="34119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3646054" y="39994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4430177" y="46359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214299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998421" y="36567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4299" y="429493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98421" y="39015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6782544" y="35588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7566666" y="32161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8350789" y="282616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134911" y="24817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9919034" y="2090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0703156" y="17473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1295736" y="287206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079858" y="3898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2863981" y="3408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3648103" y="3996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4432226" y="46328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216348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000471" y="36536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6348" y="429186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000471" y="38984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6784593" y="35557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7568715" y="321303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8352838" y="282310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136960" y="24786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921083" y="20869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0705205" y="174427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296456" y="28684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080578" y="3894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864700" y="34052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3648823" y="39927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4432945" y="4629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217068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001190" y="3650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7068" y="42882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001190" y="3894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785313" y="35521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7569435" y="32094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8353557" y="281948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137680" y="24750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921802" y="2083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0705925" y="17406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1287003" y="28684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271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071125" y="3894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2855247" y="340525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3639370" y="39927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4423492" y="46292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235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20761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228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991737" y="3650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255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7615" y="428825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242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91737" y="389484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775860" y="35521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257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7559982" y="32094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264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8344105" y="281948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272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128227" y="24750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279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9912349" y="2083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10696472" y="17406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294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503583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454624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405665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356707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307748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258789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209830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160871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300</a:t>
              </a:r>
            </a:p>
          </p:txBody>
        </p:sp>
        <p:sp>
          <p:nvSpPr>
            <p:cNvPr id="294" name="pl294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tx308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2" name="tx32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3" name="pl323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4" name="pt324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5" name="pl325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6" name="pg326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7" name="tx327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805887"/>
              <a:ext cx="206188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Filipino | Desert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16334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9661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276887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35716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3744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517716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597992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67826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758545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838822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919098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999374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107965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tx16"/>
            <p:cNvSpPr/>
            <p:nvPr/>
          </p:nvSpPr>
          <p:spPr>
            <a:xfrm>
              <a:off x="94744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17502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255297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33557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41585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496126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576402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65667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736955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817232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897508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977784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105806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5860486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0" name="tx3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" name="pl31"/>
            <p:cNvSpPr/>
            <p:nvPr/>
          </p:nvSpPr>
          <p:spPr>
            <a:xfrm>
              <a:off x="477658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" name="pt32"/>
            <p:cNvSpPr/>
            <p:nvPr/>
          </p:nvSpPr>
          <p:spPr>
            <a:xfrm>
              <a:off x="489501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" name="pl33"/>
            <p:cNvSpPr/>
            <p:nvPr/>
          </p:nvSpPr>
          <p:spPr>
            <a:xfrm>
              <a:off x="570455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4" name="pg34"/>
            <p:cNvSpPr/>
            <p:nvPr/>
          </p:nvSpPr>
          <p:spPr>
            <a:xfrm>
              <a:off x="5822984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5" name="tx35"/>
            <p:cNvSpPr/>
            <p:nvPr/>
          </p:nvSpPr>
          <p:spPr>
            <a:xfrm>
              <a:off x="5244730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17269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0462" y="805887"/>
              <a:ext cx="4245843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Pacific Islander or Hawaiian Native | Desert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34504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92255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50006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407758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65509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23260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81012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38763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96515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154266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1398226" y="1584912"/>
              <a:ext cx="3920612" cy="3591132"/>
            </a:xfrm>
            <a:custGeom>
              <a:avLst/>
              <a:pathLst>
                <a:path w="3920612" h="3591132">
                  <a:moveTo>
                    <a:pt x="0" y="1098464"/>
                  </a:moveTo>
                  <a:lnTo>
                    <a:pt x="784122" y="1182961"/>
                  </a:lnTo>
                  <a:lnTo>
                    <a:pt x="1568244" y="1267458"/>
                  </a:lnTo>
                  <a:lnTo>
                    <a:pt x="2352367" y="0"/>
                  </a:lnTo>
                  <a:lnTo>
                    <a:pt x="3136489" y="929469"/>
                  </a:lnTo>
                  <a:lnTo>
                    <a:pt x="3920612" y="359113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339524" y="262467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123646" y="270917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07769" y="279366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691891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476013" y="245568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tx20"/>
            <p:cNvSpPr/>
            <p:nvPr/>
          </p:nvSpPr>
          <p:spPr>
            <a:xfrm>
              <a:off x="1295736" y="24756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2079858" y="25601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2863981" y="26446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3648103" y="137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4432226" y="2306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5216348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1293687" y="24725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77809" y="25570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61932" y="2641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46054" y="1374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30177" y="23035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4299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1290620" y="24705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74743" y="25550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58865" y="26395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42987" y="1372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27110" y="2301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123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1287003" y="24698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2071125" y="255431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2855247" y="26388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3639370" y="13713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4423492" y="23008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5207615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283385" y="247053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67508" y="255503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51630" y="26395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35752" y="1372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19875" y="2301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0399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1280318" y="24725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064441" y="255708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2848563" y="26415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3632686" y="1374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4416808" y="23035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00931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78269" y="24756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62392" y="25601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6514" y="26446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30637" y="137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14759" y="2306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198881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277550" y="24792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061672" y="25637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45795" y="2648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29917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14039" y="23102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19816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1278269" y="24828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2062392" y="25673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2846514" y="26518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3630637" y="1384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4414759" y="23138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5198881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280318" y="24859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064441" y="25704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848563" y="2654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632686" y="13874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16808" y="23169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0931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1283385" y="24880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067508" y="25725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851630" y="26569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3635752" y="138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4419875" y="23190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399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87003" y="24887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71125" y="25732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55247" y="265771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39370" y="13902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23492" y="23197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7615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290620" y="248800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74743" y="257250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58865" y="26569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42987" y="138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27110" y="23190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1123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1293687" y="24859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077809" y="25704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2861932" y="265495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3646054" y="13874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4430177" y="23169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214299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295736" y="24828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079858" y="25673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863981" y="26518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648103" y="1384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32226" y="23138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16348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296456" y="24792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080578" y="25637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864700" y="2648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3648823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4432945" y="23102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17068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87003" y="247927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293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71125" y="256376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55247" y="264826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289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39370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319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23492" y="23102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20761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81689" y="530274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81689" y="488026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681689" y="445777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81689" y="403529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260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81689" y="361280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81689" y="319031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81689" y="276783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81689" y="234534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300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81689" y="192285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310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81689" y="150037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320</a:t>
              </a:r>
            </a:p>
          </p:txBody>
        </p:sp>
        <p:sp>
          <p:nvSpPr>
            <p:cNvPr id="132" name="pl132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pl138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9" name="pl139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0" name="pl140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1" name="pl141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2" name="pl142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3" name="pl143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4" name="pl144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5" name="pl145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6" name="tx146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60" name="tx16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61" name="pl161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2" name="pt162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3" name="pl163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4" name="pg164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65" name="tx165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0462" y="805887"/>
              <a:ext cx="1953108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White | Desert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17604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61493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405381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349270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293158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862602" y="237047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862602" y="18093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862602" y="1248244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336037" y="1584912"/>
              <a:ext cx="3945290" cy="3591132"/>
            </a:xfrm>
            <a:custGeom>
              <a:avLst/>
              <a:pathLst>
                <a:path w="3945290" h="3591132">
                  <a:moveTo>
                    <a:pt x="0" y="2581126"/>
                  </a:moveTo>
                  <a:lnTo>
                    <a:pt x="789058" y="3142241"/>
                  </a:lnTo>
                  <a:lnTo>
                    <a:pt x="1578116" y="1795566"/>
                  </a:lnTo>
                  <a:lnTo>
                    <a:pt x="2367174" y="0"/>
                  </a:lnTo>
                  <a:lnTo>
                    <a:pt x="3156232" y="1122228"/>
                  </a:lnTo>
                  <a:lnTo>
                    <a:pt x="3945290" y="359113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277334" y="410733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066392" y="466845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855450" y="33217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644508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433567" y="264843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22625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tx18"/>
            <p:cNvSpPr/>
            <p:nvPr/>
          </p:nvSpPr>
          <p:spPr>
            <a:xfrm>
              <a:off x="1270621" y="3958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2059679" y="45229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2848737" y="31727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3637795" y="1378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4426853" y="24994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5215911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1268572" y="39552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2057630" y="45198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2846688" y="31696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3635746" y="13758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4424804" y="2496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521386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1265505" y="39532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054563" y="451778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843621" y="31676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632679" y="13738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21737" y="2494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0796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1261888" y="39524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2050946" y="451706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2840004" y="31669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3629062" y="137308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4418120" y="249358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07178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258270" y="39532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047328" y="4517784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836386" y="31676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3625444" y="13738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14503" y="24943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03561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255203" y="395525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044261" y="4519833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833320" y="31696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22378" y="13758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11436" y="24963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00494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1253154" y="3958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2042212" y="452290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831270" y="31727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3620329" y="1378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4409387" y="24994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5198445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252435" y="39619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041493" y="452651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830551" y="3176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619609" y="13825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08667" y="25030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19772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1253154" y="3965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2042212" y="453013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2831270" y="3179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3620329" y="13861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4409387" y="2506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198445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255203" y="3968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044261" y="453320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833320" y="31830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3622378" y="13892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4411436" y="25097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200494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258270" y="3970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047328" y="453525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836386" y="31851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25444" y="13912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14503" y="25117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3561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1261888" y="39713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050946" y="4535970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2840004" y="318582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3629062" y="13919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4418120" y="25124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207178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265505" y="39706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054563" y="4535251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843621" y="31851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3632679" y="13912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21737" y="251177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10796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1268572" y="39686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2057630" y="4533202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846688" y="31830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3635746" y="13892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4424804" y="250972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1386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270621" y="396555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059679" y="4530135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848737" y="317999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3637795" y="13861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4426853" y="25066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215911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271340" y="39619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060399" y="452651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49457" y="3176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38515" y="13825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27573" y="25030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16631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1261888" y="39619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2050946" y="4526518"/>
              <a:ext cx="148298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2840004" y="31763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3629062" y="13825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4418120" y="25030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520717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681689" y="513375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681689" y="4574164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81689" y="401152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81689" y="3451935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681689" y="288929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81689" y="232818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81689" y="176706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81689" y="1207477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28" name="pl128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9" name="pl129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0" name="pl130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pl138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9" name="pl139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0" name="pl140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1" name="pl141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2" name="tx142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6" name="tx15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7" name="pl157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8" name="pt158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9" name="pl159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0" name="pg160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61" name="tx161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20462" y="805887"/>
              <a:ext cx="304986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Two or More Races | Desert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27829" y="552402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27829" y="482806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27829" y="4132111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27829" y="3436155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27829" y="2740199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27829" y="2044243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27829" y="1348287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493753" y="1584912"/>
              <a:ext cx="3882704" cy="3591132"/>
            </a:xfrm>
            <a:custGeom>
              <a:avLst/>
              <a:pathLst>
                <a:path w="3882704" h="3591132">
                  <a:moveTo>
                    <a:pt x="0" y="3591132"/>
                  </a:moveTo>
                  <a:lnTo>
                    <a:pt x="776540" y="2769904"/>
                  </a:lnTo>
                  <a:lnTo>
                    <a:pt x="1553081" y="1141367"/>
                  </a:lnTo>
                  <a:lnTo>
                    <a:pt x="2329622" y="0"/>
                  </a:lnTo>
                  <a:lnTo>
                    <a:pt x="3106163" y="849066"/>
                  </a:lnTo>
                  <a:lnTo>
                    <a:pt x="3882704" y="2853419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435051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211592" y="429611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988133" y="266757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764674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541214" y="23752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317755" y="437962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tx17"/>
            <p:cNvSpPr/>
            <p:nvPr/>
          </p:nvSpPr>
          <p:spPr>
            <a:xfrm>
              <a:off x="1391263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2167804" y="41470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2944345" y="2518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3720886" y="137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4497427" y="2226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5273968" y="4230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1389214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2165755" y="41440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2942296" y="2515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3718837" y="1374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4495378" y="2223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5271919" y="42275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138614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162688" y="41419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939229" y="25134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715770" y="1372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92311" y="2221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68852" y="4225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1382530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159071" y="41412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2935612" y="251272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3712152" y="13713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4488693" y="222042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65234" y="42247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37891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155453" y="41419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931994" y="25134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708535" y="1372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85076" y="22211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61617" y="422549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375845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152386" y="41440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928927" y="2515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705468" y="1374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82009" y="22231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58550" y="42275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137379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2150337" y="414709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2926878" y="2518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3703419" y="137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4479960" y="2226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5256501" y="42306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373077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149618" y="41507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926159" y="25221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702700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79240" y="2229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255781" y="4234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137379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150337" y="41543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2926878" y="25257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3703419" y="1384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4479960" y="2233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56501" y="4237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375845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152386" y="41573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928927" y="25288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705468" y="13874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82009" y="2236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58550" y="4240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37891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155453" y="41594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931994" y="25309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708535" y="138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85076" y="22386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61617" y="4242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1382530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2159071" y="416016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935612" y="25316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3712152" y="13902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4488693" y="22393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265234" y="42436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38614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162688" y="41594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939229" y="25309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715770" y="138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92311" y="22386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68852" y="42429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1389214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165755" y="41573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2942296" y="25288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3718837" y="13874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4495378" y="2236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71919" y="42409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391263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167804" y="41543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944345" y="25257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720886" y="1384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97427" y="22334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73968" y="42378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39198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168524" y="41507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945064" y="25221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721605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98146" y="2229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74687" y="4234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138253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725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2159071" y="41507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784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2935612" y="25221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901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3712152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983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4488693" y="22298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922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265234" y="42342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778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781765" y="548173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700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781765" y="478577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781765" y="408982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781765" y="339386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781765" y="269790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781765" y="200195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81689" y="1284406"/>
              <a:ext cx="295529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1,000</a:t>
              </a:r>
            </a:p>
          </p:txBody>
        </p:sp>
        <p:sp>
          <p:nvSpPr>
            <p:cNvPr id="126" name="pl126"/>
            <p:cNvSpPr/>
            <p:nvPr/>
          </p:nvSpPr>
          <p:spPr>
            <a:xfrm>
              <a:off x="1027829" y="5535158"/>
              <a:ext cx="10250340" cy="0"/>
            </a:xfrm>
            <a:custGeom>
              <a:avLst/>
              <a:pathLst>
                <a:path w="10250340" h="0">
                  <a:moveTo>
                    <a:pt x="0" y="0"/>
                  </a:moveTo>
                  <a:lnTo>
                    <a:pt x="1025034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7" name="pl127"/>
            <p:cNvSpPr/>
            <p:nvPr/>
          </p:nvSpPr>
          <p:spPr>
            <a:xfrm>
              <a:off x="14937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8" name="pl128"/>
            <p:cNvSpPr/>
            <p:nvPr/>
          </p:nvSpPr>
          <p:spPr>
            <a:xfrm>
              <a:off x="227029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9" name="pl129"/>
            <p:cNvSpPr/>
            <p:nvPr/>
          </p:nvSpPr>
          <p:spPr>
            <a:xfrm>
              <a:off x="304683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0" name="pl130"/>
            <p:cNvSpPr/>
            <p:nvPr/>
          </p:nvSpPr>
          <p:spPr>
            <a:xfrm>
              <a:off x="38233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459991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537645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615299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692954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770608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848262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925916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pl138"/>
            <p:cNvSpPr/>
            <p:nvPr/>
          </p:nvSpPr>
          <p:spPr>
            <a:xfrm>
              <a:off x="1003570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9" name="pl139"/>
            <p:cNvSpPr/>
            <p:nvPr/>
          </p:nvSpPr>
          <p:spPr>
            <a:xfrm>
              <a:off x="1081224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0" name="tx140"/>
            <p:cNvSpPr/>
            <p:nvPr/>
          </p:nvSpPr>
          <p:spPr>
            <a:xfrm>
              <a:off x="12778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05439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83093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36074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438401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6055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3709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1364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49018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26672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04326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81980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59634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6033555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4" name="tx15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5" name="pl155"/>
            <p:cNvSpPr/>
            <p:nvPr/>
          </p:nvSpPr>
          <p:spPr>
            <a:xfrm>
              <a:off x="494965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6" name="pt156"/>
            <p:cNvSpPr/>
            <p:nvPr/>
          </p:nvSpPr>
          <p:spPr>
            <a:xfrm>
              <a:off x="506808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7" name="pl157"/>
            <p:cNvSpPr/>
            <p:nvPr/>
          </p:nvSpPr>
          <p:spPr>
            <a:xfrm>
              <a:off x="587762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8" name="pg158"/>
            <p:cNvSpPr/>
            <p:nvPr/>
          </p:nvSpPr>
          <p:spPr>
            <a:xfrm>
              <a:off x="5996053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59" name="tx159"/>
            <p:cNvSpPr/>
            <p:nvPr/>
          </p:nvSpPr>
          <p:spPr>
            <a:xfrm>
              <a:off x="5417799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34576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20462" y="805887"/>
              <a:ext cx="201257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Female | Desert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33822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87485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41148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94810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48473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02136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55799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09462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63125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398226" y="1584912"/>
              <a:ext cx="3920612" cy="3591132"/>
            </a:xfrm>
            <a:custGeom>
              <a:avLst/>
              <a:pathLst>
                <a:path w="3920612" h="3591132">
                  <a:moveTo>
                    <a:pt x="0" y="3428952"/>
                  </a:moveTo>
                  <a:lnTo>
                    <a:pt x="784122" y="3359446"/>
                  </a:lnTo>
                  <a:lnTo>
                    <a:pt x="1568244" y="0"/>
                  </a:lnTo>
                  <a:lnTo>
                    <a:pt x="2352367" y="625552"/>
                  </a:lnTo>
                  <a:lnTo>
                    <a:pt x="3136489" y="1992499"/>
                  </a:lnTo>
                  <a:lnTo>
                    <a:pt x="3920612" y="359113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339524" y="495516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123646" y="488565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907769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691891" y="215176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476013" y="351870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tx19"/>
            <p:cNvSpPr/>
            <p:nvPr/>
          </p:nvSpPr>
          <p:spPr>
            <a:xfrm>
              <a:off x="1295736" y="480961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2079858" y="474010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2863981" y="137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3648103" y="20027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4432226" y="33696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5216348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1293687" y="480654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2077809" y="473703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861932" y="1374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3646054" y="19996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4430177" y="3366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5214299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1290620" y="480449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074743" y="473499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858865" y="1372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42987" y="19976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27110" y="3364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1123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1287003" y="48037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2071125" y="473427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2855247" y="13713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3639370" y="19969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4423492" y="33638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5207615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283385" y="480449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067508" y="473499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51630" y="1372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35752" y="19976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19875" y="33645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0399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280318" y="480654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064441" y="473703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848563" y="1374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632686" y="19996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16808" y="33666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00931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278269" y="480961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062392" y="474010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846514" y="137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3630637" y="20027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4414759" y="33696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198881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277550" y="481322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061672" y="474372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45795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29917" y="20063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14039" y="3373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19816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1278269" y="481684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2062392" y="474734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2846514" y="1384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3630637" y="20099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4414759" y="3376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198881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280318" y="481991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064441" y="475040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48563" y="13874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32686" y="20130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16808" y="3379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0931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283385" y="482196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067508" y="475245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851630" y="138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635752" y="20150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19875" y="33820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0399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287003" y="482268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2071125" y="47531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855247" y="13902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3639370" y="201581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4423492" y="33827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207615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290620" y="482196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074743" y="475245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58865" y="138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42987" y="20150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27110" y="33820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1123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1293687" y="481991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077809" y="475040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861932" y="13874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3646054" y="20130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4430177" y="33799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14299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295736" y="481684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079858" y="474734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63981" y="1384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48103" y="20099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32226" y="33769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16348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296456" y="481322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080578" y="474372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864700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648823" y="20063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32945" y="3373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17068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287003" y="481322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2071125" y="474372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477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855247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3639370" y="20063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4423492" y="33733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536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520761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681689" y="529593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81689" y="483256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81689" y="436919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681689" y="390581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81689" y="344244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540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81689" y="297907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81689" y="251570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81689" y="205233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81689" y="158895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620</a:t>
              </a:r>
            </a:p>
          </p:txBody>
        </p:sp>
        <p:sp>
          <p:nvSpPr>
            <p:cNvPr id="130" name="pl130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pl138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9" name="pl139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0" name="pl140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1" name="pl141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2" name="pl142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3" name="pl143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4" name="tx144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8" name="tx15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9" name="pl159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0" name="pt160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1" name="pl161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2" name="pg162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63" name="tx163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520462" y="805887"/>
              <a:ext cx="1805086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Male | Desert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16334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9661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276887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35716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43744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517716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597992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67826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758545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838822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919098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l14"/>
            <p:cNvSpPr/>
            <p:nvPr/>
          </p:nvSpPr>
          <p:spPr>
            <a:xfrm>
              <a:off x="999374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l15"/>
            <p:cNvSpPr/>
            <p:nvPr/>
          </p:nvSpPr>
          <p:spPr>
            <a:xfrm>
              <a:off x="107965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tx16"/>
            <p:cNvSpPr/>
            <p:nvPr/>
          </p:nvSpPr>
          <p:spPr>
            <a:xfrm>
              <a:off x="94744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17502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255297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33557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41585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496126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576402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65667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736955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817232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897508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977784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105806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5860486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0" name="tx3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1" name="pl31"/>
            <p:cNvSpPr/>
            <p:nvPr/>
          </p:nvSpPr>
          <p:spPr>
            <a:xfrm>
              <a:off x="4776585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" name="pt32"/>
            <p:cNvSpPr/>
            <p:nvPr/>
          </p:nvSpPr>
          <p:spPr>
            <a:xfrm>
              <a:off x="4895018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3" name="pl33"/>
            <p:cNvSpPr/>
            <p:nvPr/>
          </p:nvSpPr>
          <p:spPr>
            <a:xfrm>
              <a:off x="570455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4" name="pg34"/>
            <p:cNvSpPr/>
            <p:nvPr/>
          </p:nvSpPr>
          <p:spPr>
            <a:xfrm>
              <a:off x="5822984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5" name="tx35"/>
            <p:cNvSpPr/>
            <p:nvPr/>
          </p:nvSpPr>
          <p:spPr>
            <a:xfrm>
              <a:off x="5244730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172695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0462" y="805887"/>
              <a:ext cx="2309055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Gender - Non-Binary | Desert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14873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46601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378328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10056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241783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173511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398226" y="1584912"/>
              <a:ext cx="3920612" cy="3591132"/>
            </a:xfrm>
            <a:custGeom>
              <a:avLst/>
              <a:pathLst>
                <a:path w="3920612" h="3591132">
                  <a:moveTo>
                    <a:pt x="0" y="3591132"/>
                  </a:moveTo>
                  <a:lnTo>
                    <a:pt x="784122" y="3058607"/>
                  </a:lnTo>
                  <a:lnTo>
                    <a:pt x="1568244" y="1242559"/>
                  </a:lnTo>
                  <a:lnTo>
                    <a:pt x="2352367" y="0"/>
                  </a:lnTo>
                  <a:lnTo>
                    <a:pt x="3136489" y="150199"/>
                  </a:lnTo>
                  <a:lnTo>
                    <a:pt x="3920612" y="1228904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123646" y="458481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907769" y="276876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3691891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4476013" y="167640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5260136" y="275511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tx16"/>
            <p:cNvSpPr/>
            <p:nvPr/>
          </p:nvSpPr>
          <p:spPr>
            <a:xfrm>
              <a:off x="1295736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2079858" y="4435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2863981" y="26197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3648103" y="137892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4432226" y="15273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5216348" y="260782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1293687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2077809" y="44327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2861932" y="26166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3646054" y="137585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4430177" y="1524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5214299" y="260476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1290620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74743" y="44306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58865" y="26146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42987" y="137380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27110" y="15222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1232" y="260271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1287003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071125" y="442996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855247" y="26139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3639370" y="137308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4423492" y="15215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207615" y="260199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283385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2067508" y="443068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851630" y="261463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3635752" y="137380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4419875" y="15222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5203997" y="260271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280318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064441" y="44327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848563" y="261668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3632686" y="1375858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4416808" y="1524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200931" y="260476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1278269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2062392" y="443579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2846514" y="26197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3630637" y="137892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4414759" y="152738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5198881" y="260782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277550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061672" y="44394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845795" y="2623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3629917" y="138254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14039" y="15310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198162" y="261144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1278269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062392" y="44430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846514" y="2626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3630637" y="13861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4414759" y="1534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198881" y="26150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280318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064441" y="4446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848563" y="2630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3632686" y="138922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4416808" y="15376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200931" y="261813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1283385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067508" y="44481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851630" y="2632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3635752" y="13912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4419875" y="15397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203997" y="26201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1287003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2071125" y="444886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2855247" y="263282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3639370" y="139199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4423492" y="15404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5207615" y="262090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290620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074743" y="444814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58865" y="263210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42987" y="1391275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27110" y="15397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11232" y="262018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1293687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077809" y="444609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861932" y="263005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3646054" y="138922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4430177" y="153769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214299" y="2618131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1295736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2079858" y="444303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863981" y="26269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3648103" y="13861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4432226" y="1534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5216348" y="261506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1296456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080578" y="44394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864700" y="2623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3648823" y="138254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4432945" y="15310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217068" y="261144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1287003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248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071125" y="44394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287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2855247" y="262336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420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3639370" y="138254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511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4423492" y="15310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207615" y="2611447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81689" y="510644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81689" y="442372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300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681689" y="374099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681689" y="305827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81689" y="237554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81689" y="169282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124" name="pl124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5" name="pl125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6" name="pl126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7" name="pl127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8" name="pl128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9" name="pl129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0" name="pl130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tx138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2" name="tx152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3" name="pl153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4" name="pt154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5" name="pl155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6" name="pg156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57" name="tx157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0462" y="805887"/>
              <a:ext cx="2269901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- 19 or Younger | Desert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51382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506937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62493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418048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73603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329158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84714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240269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95824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27753" y="151380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1398226" y="1584912"/>
              <a:ext cx="3920612" cy="3591132"/>
            </a:xfrm>
            <a:custGeom>
              <a:avLst/>
              <a:pathLst>
                <a:path w="3920612" h="3591132">
                  <a:moveTo>
                    <a:pt x="0" y="1351119"/>
                  </a:moveTo>
                  <a:lnTo>
                    <a:pt x="784122" y="1155562"/>
                  </a:lnTo>
                  <a:lnTo>
                    <a:pt x="1568244" y="0"/>
                  </a:lnTo>
                  <a:lnTo>
                    <a:pt x="2352367" y="373335"/>
                  </a:lnTo>
                  <a:lnTo>
                    <a:pt x="3136489" y="2115568"/>
                  </a:lnTo>
                  <a:lnTo>
                    <a:pt x="3920612" y="359113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339524" y="287732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123646" y="268177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07769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691891" y="189954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476013" y="364177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tx20"/>
            <p:cNvSpPr/>
            <p:nvPr/>
          </p:nvSpPr>
          <p:spPr>
            <a:xfrm>
              <a:off x="1295736" y="27283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2079858" y="25327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2863981" y="137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3648103" y="17505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4432226" y="34927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5216348" y="49717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1293687" y="27252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77809" y="25296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61932" y="1374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46054" y="17474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30177" y="34896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4299" y="496872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1290620" y="27231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74743" y="25276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58865" y="1372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42987" y="17454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27110" y="34876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1232" y="49666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1287003" y="27224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2071125" y="252691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2855247" y="13713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3639370" y="17446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4423492" y="34869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5207615" y="496595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283385" y="27231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67508" y="25276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51630" y="1372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35752" y="174541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19875" y="34876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03997" y="49666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1280318" y="27252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064441" y="252968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2848563" y="1374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3632686" y="17474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4416808" y="34896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00931" y="4968725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78269" y="27283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62392" y="253275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46514" y="137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30637" y="17505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14759" y="34927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198881" y="49717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277550" y="2731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061672" y="25363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45795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29917" y="17541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14039" y="34963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198162" y="497540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1278269" y="2735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2062392" y="25399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2846514" y="1384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3630637" y="17577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4414759" y="34999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5198881" y="497902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280318" y="27386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064441" y="25430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848563" y="13874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632686" y="17608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16808" y="35030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0931" y="498209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1283385" y="2740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067508" y="25451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851630" y="138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3635752" y="17628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4419875" y="35051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3997" y="498414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87003" y="274138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71125" y="25458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55247" y="13902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39370" y="176359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23492" y="350582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07615" y="498486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290620" y="27406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74743" y="254510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58865" y="138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42987" y="17628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27110" y="350510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11232" y="498414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1293687" y="273861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077809" y="254305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2861932" y="13874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3646054" y="17608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4430177" y="35030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214299" y="498209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295736" y="273554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079858" y="25399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863981" y="1384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648103" y="17577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32226" y="34999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16348" y="4979027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296456" y="2731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080578" y="25363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864700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3648823" y="17541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4432945" y="34963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17068" y="497540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287003" y="273192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071125" y="253637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581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855247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646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3639370" y="17541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4423492" y="349637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5207615" y="497540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444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81689" y="547153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425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81689" y="502708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681689" y="4584164"/>
              <a:ext cx="195453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475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81689" y="413819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500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81689" y="369374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525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81689" y="324929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550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81689" y="2806375"/>
              <a:ext cx="195453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575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81689" y="236040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600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681689" y="191595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625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681689" y="1471510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650</a:t>
              </a:r>
            </a:p>
          </p:txBody>
        </p:sp>
        <p:sp>
          <p:nvSpPr>
            <p:cNvPr id="132" name="pl132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pl138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9" name="pl139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0" name="pl140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1" name="pl141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2" name="pl142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3" name="pl143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4" name="pl144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5" name="pl145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6" name="tx146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60" name="tx16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61" name="pl161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2" name="pt162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3" name="pl163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4" name="pg164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65" name="tx165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- 20 to 24 | Desert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23215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67104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10992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548813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298769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42658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1865470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1304355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398226" y="1584912"/>
              <a:ext cx="3920612" cy="3591132"/>
            </a:xfrm>
            <a:custGeom>
              <a:avLst/>
              <a:pathLst>
                <a:path w="3920612" h="3591132">
                  <a:moveTo>
                    <a:pt x="0" y="2076123"/>
                  </a:moveTo>
                  <a:lnTo>
                    <a:pt x="784122" y="1290563"/>
                  </a:lnTo>
                  <a:lnTo>
                    <a:pt x="1568244" y="0"/>
                  </a:lnTo>
                  <a:lnTo>
                    <a:pt x="2352367" y="168334"/>
                  </a:lnTo>
                  <a:lnTo>
                    <a:pt x="3136489" y="2637238"/>
                  </a:lnTo>
                  <a:lnTo>
                    <a:pt x="3920612" y="359113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339524" y="360233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123646" y="281677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907769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691891" y="169454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476013" y="416344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6013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tx18"/>
            <p:cNvSpPr/>
            <p:nvPr/>
          </p:nvSpPr>
          <p:spPr>
            <a:xfrm>
              <a:off x="1295736" y="34533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2079858" y="26677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2863981" y="137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3648103" y="15472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4432226" y="40144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5216348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1293687" y="34502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2077809" y="26646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2861932" y="1374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3646054" y="15441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4430177" y="40113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5214299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1290620" y="34481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074743" y="26626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858865" y="1372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642987" y="15421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27110" y="40093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1232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1287003" y="344747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2071125" y="266191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2855247" y="13713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3639370" y="154142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4423492" y="40085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207615" y="49624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283385" y="34481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067508" y="266263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851630" y="13720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3635752" y="1542143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19875" y="40093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03997" y="49632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280318" y="345024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064441" y="266468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848563" y="13741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32686" y="1544192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16808" y="401136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00931" y="496525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1278269" y="345331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2062392" y="266775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846514" y="137719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3630637" y="154725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4414759" y="401442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5198881" y="496832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277550" y="34569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061672" y="26713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845795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629917" y="155087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14039" y="40180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198162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1278269" y="34605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2062392" y="26749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2846514" y="1384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3630637" y="155449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4414759" y="40216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198881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280318" y="34636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064441" y="26780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848563" y="13874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3632686" y="15575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4416808" y="40247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200931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283385" y="34656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067508" y="26801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851630" y="138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35752" y="15596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19875" y="40267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3997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1287003" y="346638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071125" y="26808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2855247" y="139026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3639370" y="1560329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4423492" y="402749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207615" y="498139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290620" y="346566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074743" y="268010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858865" y="138954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3642987" y="155961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27110" y="402677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11232" y="498067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1293687" y="346361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2077809" y="267805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861932" y="13874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3646054" y="1557560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4430177" y="402473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214299" y="4978624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295736" y="346054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079858" y="267498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863981" y="138442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3648103" y="1554494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4432226" y="402166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5216348" y="4975558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296456" y="34569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080578" y="26713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64700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48823" y="155087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32945" y="40180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17068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1287003" y="345693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188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2071125" y="2671371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2855247" y="138080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225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3639370" y="1550876"/>
              <a:ext cx="222447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222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4423492" y="401804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178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5207615" y="4971940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161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681689" y="518986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160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681689" y="4628751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170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81689" y="4067637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180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81689" y="3506522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190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681689" y="2945408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81689" y="238429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210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81689" y="1823179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81689" y="1262064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230</a:t>
              </a:r>
            </a:p>
          </p:txBody>
        </p:sp>
        <p:sp>
          <p:nvSpPr>
            <p:cNvPr id="128" name="pl128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9" name="pl129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0" name="pl130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pl138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9" name="pl139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0" name="pl140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1" name="pl141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2" name="tx142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6" name="tx15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7" name="pl157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8" name="pt158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9" name="pl159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0" name="pg160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61" name="tx161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- 25 to 29 | Desert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27753" y="547530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27753" y="497653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27753" y="447776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27753" y="3979001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27753" y="3480232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27753" y="2981464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27753" y="2482696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27753" y="1983927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27753" y="1485159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398226" y="1584912"/>
              <a:ext cx="3920612" cy="3591132"/>
            </a:xfrm>
            <a:custGeom>
              <a:avLst/>
              <a:pathLst>
                <a:path w="3920612" h="3591132">
                  <a:moveTo>
                    <a:pt x="0" y="3591132"/>
                  </a:moveTo>
                  <a:lnTo>
                    <a:pt x="784122" y="3092364"/>
                  </a:lnTo>
                  <a:lnTo>
                    <a:pt x="1568244" y="1396551"/>
                  </a:lnTo>
                  <a:lnTo>
                    <a:pt x="2352367" y="1895320"/>
                  </a:lnTo>
                  <a:lnTo>
                    <a:pt x="3136489" y="0"/>
                  </a:lnTo>
                  <a:lnTo>
                    <a:pt x="3920612" y="169581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133952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123646" y="461857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907769" y="292276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3691891" y="342153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4476013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5260136" y="322202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tx19"/>
            <p:cNvSpPr/>
            <p:nvPr/>
          </p:nvSpPr>
          <p:spPr>
            <a:xfrm>
              <a:off x="1332810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2116933" y="44695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2863981" y="27737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3685178" y="32725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4432226" y="138065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5253423" y="30730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1330761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2114884" y="4466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861932" y="27706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3683129" y="32694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4430177" y="13775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5251374" y="30699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132769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111817" y="44644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858865" y="27686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3680062" y="3267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4427110" y="137554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248307" y="30678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1324077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2108200" y="446371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2855247" y="276790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3676444" y="326667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4423492" y="137482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5244689" y="306716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32046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104582" y="44644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51630" y="2768626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72827" y="326739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19875" y="1375543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41072" y="30678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131739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101515" y="446648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848563" y="2770675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3669760" y="326944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16808" y="1377592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238005" y="306993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31534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099466" y="44695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846514" y="277374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3667711" y="327251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4414759" y="138065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235956" y="307300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314624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098747" y="44731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45795" y="27773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66992" y="32761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14039" y="13842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35236" y="30766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131534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2099466" y="44767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2846514" y="27809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3667711" y="32797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4414759" y="138789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5235956" y="30802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31739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101515" y="44798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48563" y="27840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69760" y="328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16808" y="139096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38005" y="3083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132046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104582" y="44819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851630" y="27860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3672827" y="328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4419875" y="139301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241072" y="3085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1324077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2108200" y="44826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855247" y="278681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3676444" y="32855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4423492" y="1393729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244689" y="308607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132769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111817" y="44819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858865" y="2786092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3680062" y="328486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27110" y="1393010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248307" y="308535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1330761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114884" y="44798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861932" y="2784043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3683129" y="328281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4430177" y="1390961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51374" y="308330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332810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116933" y="44767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63981" y="2780977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85178" y="327974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32226" y="1387894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53423" y="30802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133353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117652" y="44731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864700" y="27773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3685897" y="32761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4432945" y="13842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254142" y="30766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1324077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78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2108200" y="447317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83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2855247" y="2777359"/>
              <a:ext cx="222447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3676444" y="32761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4423492" y="1384276"/>
              <a:ext cx="222447" cy="91927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114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5244689" y="307662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746840" y="5434539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75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746840" y="4934247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746840" y="443547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85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746840" y="393671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746840" y="343794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95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681689" y="2939173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100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81689" y="2440405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105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681689" y="1941636"/>
              <a:ext cx="195453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110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81689" y="1444392"/>
              <a:ext cx="195453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115</a:t>
              </a:r>
            </a:p>
          </p:txBody>
        </p:sp>
        <p:sp>
          <p:nvSpPr>
            <p:cNvPr id="130" name="pl130"/>
            <p:cNvSpPr/>
            <p:nvPr/>
          </p:nvSpPr>
          <p:spPr>
            <a:xfrm>
              <a:off x="927753" y="5535158"/>
              <a:ext cx="10350416" cy="0"/>
            </a:xfrm>
            <a:custGeom>
              <a:avLst/>
              <a:pathLst>
                <a:path w="10350416" h="0">
                  <a:moveTo>
                    <a:pt x="0" y="0"/>
                  </a:moveTo>
                  <a:lnTo>
                    <a:pt x="10350416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139822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218234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296647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375059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453471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531883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610296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pl138"/>
            <p:cNvSpPr/>
            <p:nvPr/>
          </p:nvSpPr>
          <p:spPr>
            <a:xfrm>
              <a:off x="688708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9" name="pl139"/>
            <p:cNvSpPr/>
            <p:nvPr/>
          </p:nvSpPr>
          <p:spPr>
            <a:xfrm>
              <a:off x="7671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0" name="pl140"/>
            <p:cNvSpPr/>
            <p:nvPr/>
          </p:nvSpPr>
          <p:spPr>
            <a:xfrm>
              <a:off x="845532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1" name="pl141"/>
            <p:cNvSpPr/>
            <p:nvPr/>
          </p:nvSpPr>
          <p:spPr>
            <a:xfrm>
              <a:off x="923945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2" name="pl142"/>
            <p:cNvSpPr/>
            <p:nvPr/>
          </p:nvSpPr>
          <p:spPr>
            <a:xfrm>
              <a:off x="1002357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3" name="pl143"/>
            <p:cNvSpPr/>
            <p:nvPr/>
          </p:nvSpPr>
          <p:spPr>
            <a:xfrm>
              <a:off x="108076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4" name="tx144"/>
            <p:cNvSpPr/>
            <p:nvPr/>
          </p:nvSpPr>
          <p:spPr>
            <a:xfrm>
              <a:off x="118232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96644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275057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353469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431881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510293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588706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667118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7455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823942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902355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980767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105917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983517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8" name="tx15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9" name="pl159"/>
            <p:cNvSpPr/>
            <p:nvPr/>
          </p:nvSpPr>
          <p:spPr>
            <a:xfrm>
              <a:off x="489961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0" name="pt160"/>
            <p:cNvSpPr/>
            <p:nvPr/>
          </p:nvSpPr>
          <p:spPr>
            <a:xfrm>
              <a:off x="5018050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1" name="pl161"/>
            <p:cNvSpPr/>
            <p:nvPr/>
          </p:nvSpPr>
          <p:spPr>
            <a:xfrm>
              <a:off x="5827582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2" name="pg162"/>
            <p:cNvSpPr/>
            <p:nvPr/>
          </p:nvSpPr>
          <p:spPr>
            <a:xfrm>
              <a:off x="5946015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63" name="tx163"/>
            <p:cNvSpPr/>
            <p:nvPr/>
          </p:nvSpPr>
          <p:spPr>
            <a:xfrm>
              <a:off x="5367761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6295727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- 30 to 34 | Desert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1092980" y="5492328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1092980" y="5035272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1092980" y="4578216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1092980" y="4121160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092980" y="3664105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092980" y="3207049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1092980" y="2749993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092980" y="2292937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1092980" y="1835882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1092980" y="1378826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4642364" y="1225799"/>
              <a:ext cx="0" cy="4309359"/>
            </a:xfrm>
            <a:custGeom>
              <a:avLst/>
              <a:pathLst>
                <a:path w="0" h="4309359">
                  <a:moveTo>
                    <a:pt x="0" y="4309359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4702494" y="1371224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555943" y="3289319"/>
              <a:ext cx="4629631" cy="1886726"/>
            </a:xfrm>
            <a:custGeom>
              <a:avLst/>
              <a:pathLst>
                <a:path w="4629631" h="1886726">
                  <a:moveTo>
                    <a:pt x="0" y="946105"/>
                  </a:moveTo>
                  <a:lnTo>
                    <a:pt x="771605" y="617939"/>
                  </a:lnTo>
                  <a:lnTo>
                    <a:pt x="1543210" y="371129"/>
                  </a:lnTo>
                  <a:lnTo>
                    <a:pt x="2314815" y="1886726"/>
                  </a:lnTo>
                  <a:lnTo>
                    <a:pt x="3086420" y="1360197"/>
                  </a:lnTo>
                  <a:lnTo>
                    <a:pt x="3858026" y="617025"/>
                  </a:lnTo>
                  <a:lnTo>
                    <a:pt x="462963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4642364" y="1925465"/>
              <a:ext cx="6172841" cy="2724052"/>
            </a:xfrm>
            <a:custGeom>
              <a:avLst/>
              <a:pathLst>
                <a:path w="6172841" h="2724052">
                  <a:moveTo>
                    <a:pt x="0" y="2724052"/>
                  </a:moveTo>
                  <a:lnTo>
                    <a:pt x="771605" y="2384002"/>
                  </a:lnTo>
                  <a:lnTo>
                    <a:pt x="1543210" y="2043039"/>
                  </a:lnTo>
                  <a:lnTo>
                    <a:pt x="2314815" y="1702075"/>
                  </a:lnTo>
                  <a:lnTo>
                    <a:pt x="3086420" y="1362026"/>
                  </a:lnTo>
                  <a:lnTo>
                    <a:pt x="3858026" y="1021976"/>
                  </a:lnTo>
                  <a:lnTo>
                    <a:pt x="4629631" y="681013"/>
                  </a:lnTo>
                  <a:lnTo>
                    <a:pt x="5401236" y="340049"/>
                  </a:lnTo>
                  <a:lnTo>
                    <a:pt x="617284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497240" y="417672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268846" y="384855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3040451" y="36017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812056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583661" y="459081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355267" y="384764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t23"/>
            <p:cNvSpPr/>
            <p:nvPr/>
          </p:nvSpPr>
          <p:spPr>
            <a:xfrm>
              <a:off x="6126872" y="323061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583661" y="4590814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355267" y="4250765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126872" y="390980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98477" y="356883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670082" y="3228788"/>
              <a:ext cx="117405" cy="117404"/>
            </a:xfrm>
            <a:custGeom>
              <a:avLst/>
              <a:pathLst>
                <a:path w="117405" h="117404">
                  <a:moveTo>
                    <a:pt x="0" y="117404"/>
                  </a:moveTo>
                  <a:lnTo>
                    <a:pt x="117405" y="117404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441687" y="288873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213293" y="254777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84898" y="220681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56503" y="186676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359429" y="400313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131035" y="36749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902640" y="342815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74245" y="49437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45850" y="44172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7456" y="36740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5989061" y="305702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17456" y="407717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5989061" y="373621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6760666" y="339524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7532271" y="30551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8303877" y="271514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075482" y="2375918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9847087" y="20332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0618692" y="16931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1357380" y="400006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128985" y="36718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2900591" y="34250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3672196" y="49406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4443801" y="44141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215406" y="367098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87012" y="30539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215406" y="40741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987012" y="373314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6758617" y="339217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7530222" y="305213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8301827" y="271208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9073433" y="2372851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9845038" y="20301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0616643" y="16901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354314" y="39980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125919" y="36698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897524" y="34230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69129" y="49386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40734" y="44121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212340" y="366893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5983945" y="305190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212340" y="40720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5983945" y="373109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6755550" y="339013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7527155" y="305008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8298761" y="271003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9070366" y="2370802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9841971" y="20281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0613576" y="16880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1350696" y="399729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122301" y="366912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2893907" y="342231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3665512" y="49379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4437117" y="44113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208722" y="36682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5980327" y="30511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8722" y="40713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980327" y="37303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6751933" y="338941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7523538" y="304936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8295143" y="270931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9066748" y="2370083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9838354" y="20273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0609959" y="16873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347079" y="39980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118684" y="36698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90289" y="342303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61894" y="49386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33500" y="441210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05105" y="366893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5976710" y="305190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05105" y="407205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5976710" y="373109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6748315" y="339013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7519920" y="305008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8291526" y="271003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9063131" y="2370802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9834736" y="20281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0606341" y="16880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1344012" y="400006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115617" y="36718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2887222" y="342508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3658828" y="494068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4430433" y="44141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202038" y="367098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5973643" y="30539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2038" y="407410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973643" y="373314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745248" y="339217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7516854" y="305213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8288459" y="271208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9060064" y="2372851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9831669" y="20301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10603275" y="169010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1341963" y="400313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2113568" y="36749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2885173" y="342815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3656778" y="494375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4428384" y="441722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199989" y="367405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5971594" y="305702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9989" y="407717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971594" y="373621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6743199" y="339524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7514805" y="30551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8286410" y="271514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9058015" y="2375918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829620" y="20332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0601226" y="169317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341243" y="40067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2112848" y="36785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884454" y="34317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3656059" y="49473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4427664" y="44208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199269" y="36776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970875" y="30606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9269" y="40807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70875" y="373982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42480" y="33988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14085" y="30588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285690" y="271876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057296" y="2379535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828901" y="20368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600506" y="16967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341963" y="401036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113568" y="36821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85173" y="34353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56778" y="49509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28384" y="44244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199989" y="36812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971594" y="306426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199989" y="40844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71594" y="374344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43199" y="340248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14805" y="306243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286410" y="27223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058015" y="2383153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829620" y="20404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01226" y="17004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344012" y="401343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115617" y="36852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87222" y="34384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58828" y="49540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30433" y="44275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2038" y="36843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73643" y="30673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202038" y="408747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5973643" y="374651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6745248" y="34055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7516854" y="306549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8288459" y="272544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060064" y="2386220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9831669" y="20435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0603275" y="17034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1347079" y="401548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118684" y="36873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2890289" y="34405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3661894" y="49561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4433500" y="44295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5105" y="368640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76710" y="306937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5205105" y="40895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5976710" y="374856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6748315" y="34075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7519920" y="306754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8291526" y="272749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9063131" y="2388269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9834736" y="20455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10606341" y="17055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1350696" y="401620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2122301" y="368803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2893907" y="34412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3665512" y="49568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4437117" y="443029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208722" y="368712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5980327" y="307009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5208722" y="409024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980327" y="374928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6751933" y="340831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7523538" y="306826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8295143" y="272821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9066748" y="2388988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9838354" y="204629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10609959" y="170624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1354314" y="401548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2125919" y="368731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2897524" y="34405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3669129" y="495610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4440734" y="442957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212340" y="368640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5983945" y="306937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2340" y="40895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5983945" y="374856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6755550" y="340759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7527155" y="306754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8298761" y="272749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9070366" y="2388269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841971" y="204557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10613576" y="170552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357380" y="401343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2128985" y="368526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900591" y="343845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3672196" y="4954053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4443801" y="442752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215406" y="368435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987012" y="306732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5215406" y="408747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87012" y="374651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58617" y="34055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30222" y="306549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01827" y="272544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073433" y="2386220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845038" y="204352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616643" y="17034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359429" y="401036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131035" y="368219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902640" y="3435389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74245" y="4950986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45850" y="442445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7456" y="368128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5989061" y="306426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217456" y="408440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5989061" y="374344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6760666" y="340248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7532271" y="306243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8303877" y="27223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075482" y="2383153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9847087" y="204045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0618692" y="170040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1360149" y="40067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131754" y="36785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2903359" y="34317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3674965" y="49473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4446570" y="44208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218175" y="36776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989780" y="30606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5218175" y="40807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5989780" y="373982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761386" y="33988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7532991" y="30588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8304596" y="271876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9076201" y="2379535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9847807" y="20368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10619412" y="16967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1350696" y="400674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12,375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2122301" y="367858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12,734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2893907" y="343177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13,004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3665512" y="49473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11,346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4437117" y="4420840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11,922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208722" y="367766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12,735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5980327" y="3060642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13,410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5208722" y="4080791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12,294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5980327" y="373982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12,667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6751933" y="339886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13,040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7523538" y="3058814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13,412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8295143" y="2718765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13,784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9066748" y="2379535"/>
              <a:ext cx="410493" cy="118233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14,157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9838354" y="2036837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14,530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10609959" y="1696788"/>
              <a:ext cx="410493" cy="11996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14,902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5428447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11,000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4971391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11,500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4514335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12,000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4057279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12,500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81689" y="3600224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13,000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681689" y="3143168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13,500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681689" y="2686112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14,000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681689" y="2229056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14,500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81689" y="1772001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15,000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681689" y="1314945"/>
              <a:ext cx="360680" cy="1054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15,500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1092980" y="5535158"/>
              <a:ext cx="10185189" cy="0"/>
            </a:xfrm>
            <a:custGeom>
              <a:avLst/>
              <a:pathLst>
                <a:path w="10185189" h="0">
                  <a:moveTo>
                    <a:pt x="0" y="0"/>
                  </a:moveTo>
                  <a:lnTo>
                    <a:pt x="10185189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15559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232754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3099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387075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464236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54139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618557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pl306"/>
            <p:cNvSpPr/>
            <p:nvPr/>
          </p:nvSpPr>
          <p:spPr>
            <a:xfrm>
              <a:off x="695718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7" name="pl307"/>
            <p:cNvSpPr/>
            <p:nvPr/>
          </p:nvSpPr>
          <p:spPr>
            <a:xfrm>
              <a:off x="77287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8" name="pl308"/>
            <p:cNvSpPr/>
            <p:nvPr/>
          </p:nvSpPr>
          <p:spPr>
            <a:xfrm>
              <a:off x="850039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9" name="pl309"/>
            <p:cNvSpPr/>
            <p:nvPr/>
          </p:nvSpPr>
          <p:spPr>
            <a:xfrm>
              <a:off x="92719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0" name="pl310"/>
            <p:cNvSpPr/>
            <p:nvPr/>
          </p:nvSpPr>
          <p:spPr>
            <a:xfrm>
              <a:off x="1004360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l311"/>
            <p:cNvSpPr/>
            <p:nvPr/>
          </p:nvSpPr>
          <p:spPr>
            <a:xfrm>
              <a:off x="1081520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tx312"/>
            <p:cNvSpPr/>
            <p:nvPr/>
          </p:nvSpPr>
          <p:spPr>
            <a:xfrm>
              <a:off x="13400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211164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2883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365485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442646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1980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96967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74128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75128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21" name="tx321"/>
            <p:cNvSpPr/>
            <p:nvPr/>
          </p:nvSpPr>
          <p:spPr>
            <a:xfrm>
              <a:off x="828449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90560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982770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1059930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6066131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6" name="tx326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327" name="pl327"/>
            <p:cNvSpPr/>
            <p:nvPr/>
          </p:nvSpPr>
          <p:spPr>
            <a:xfrm>
              <a:off x="4982230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8" name="pt328"/>
            <p:cNvSpPr/>
            <p:nvPr/>
          </p:nvSpPr>
          <p:spPr>
            <a:xfrm>
              <a:off x="5100664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9" name="pl329"/>
            <p:cNvSpPr/>
            <p:nvPr/>
          </p:nvSpPr>
          <p:spPr>
            <a:xfrm>
              <a:off x="5910196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30" name="pg330"/>
            <p:cNvSpPr/>
            <p:nvPr/>
          </p:nvSpPr>
          <p:spPr>
            <a:xfrm>
              <a:off x="6028629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1" name="tx331"/>
            <p:cNvSpPr/>
            <p:nvPr/>
          </p:nvSpPr>
          <p:spPr>
            <a:xfrm>
              <a:off x="5450375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32" name="tx332"/>
            <p:cNvSpPr/>
            <p:nvPr/>
          </p:nvSpPr>
          <p:spPr>
            <a:xfrm>
              <a:off x="6378340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33" name="tx333"/>
            <p:cNvSpPr/>
            <p:nvPr/>
          </p:nvSpPr>
          <p:spPr>
            <a:xfrm>
              <a:off x="520462" y="805887"/>
              <a:ext cx="218048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Hispanic | Desert</a:t>
              </a:r>
            </a:p>
          </p:txBody>
        </p:sp>
        <p:sp>
          <p:nvSpPr>
            <p:cNvPr id="334" name="tx334"/>
            <p:cNvSpPr/>
            <p:nvPr/>
          </p:nvSpPr>
          <p:spPr>
            <a:xfrm>
              <a:off x="520462" y="173024"/>
              <a:ext cx="6430263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1: Increase with equity the number of students</a:t>
              </a:r>
            </a:p>
          </p:txBody>
        </p:sp>
        <p:sp>
          <p:nvSpPr>
            <p:cNvPr id="335" name="tx335"/>
            <p:cNvSpPr/>
            <p:nvPr/>
          </p:nvSpPr>
          <p:spPr>
            <a:xfrm>
              <a:off x="520462" y="442772"/>
              <a:ext cx="584301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attending a California community college by 25%.</a:t>
              </a:r>
            </a:p>
          </p:txBody>
        </p:sp>
        <p:sp>
          <p:nvSpPr>
            <p:cNvPr id="336" name="tx336"/>
            <p:cNvSpPr/>
            <p:nvPr/>
          </p:nvSpPr>
          <p:spPr>
            <a:xfrm>
              <a:off x="8277323" y="6354211"/>
              <a:ext cx="3000845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122ST: Chancellor's Office Management Information System</a:t>
              </a:r>
            </a:p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43255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79128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4150007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350873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2867460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862602" y="222618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862602" y="15849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1336037" y="1584912"/>
              <a:ext cx="3945290" cy="3591132"/>
            </a:xfrm>
            <a:custGeom>
              <a:avLst/>
              <a:pathLst>
                <a:path w="3945290" h="3591132">
                  <a:moveTo>
                    <a:pt x="0" y="1539056"/>
                  </a:moveTo>
                  <a:lnTo>
                    <a:pt x="789058" y="3591132"/>
                  </a:lnTo>
                  <a:lnTo>
                    <a:pt x="1578116" y="641273"/>
                  </a:lnTo>
                  <a:lnTo>
                    <a:pt x="2367174" y="641273"/>
                  </a:lnTo>
                  <a:lnTo>
                    <a:pt x="3156232" y="0"/>
                  </a:lnTo>
                  <a:lnTo>
                    <a:pt x="3945290" y="128254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277334" y="306526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066392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855450" y="21674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644508" y="21674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433567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222625" y="280875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tx17"/>
            <p:cNvSpPr/>
            <p:nvPr/>
          </p:nvSpPr>
          <p:spPr>
            <a:xfrm>
              <a:off x="1270621" y="2916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2059679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2848737" y="20184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3637795" y="20184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4426853" y="1378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5215911" y="26614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1268572" y="2913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2057630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2846688" y="20153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3635746" y="20153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4424804" y="13758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5213862" y="26584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1265505" y="2911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054563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843621" y="2013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3632679" y="2013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4421737" y="13738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0796" y="265635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1261888" y="291041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2050946" y="496422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2840004" y="20126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3629062" y="201262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4418120" y="137308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207178" y="265563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258270" y="29111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47328" y="49649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36386" y="2013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25444" y="20133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14503" y="13738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03561" y="265635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255203" y="291318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044261" y="4966990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33320" y="20153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22378" y="20153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11436" y="13758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00494" y="265840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1253154" y="291624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2042212" y="497005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2831270" y="20184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3620329" y="20184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4409387" y="13789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5198445" y="26614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252435" y="29198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041493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830551" y="2022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3619609" y="2022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4408667" y="13825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5197725" y="266508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1253154" y="29234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2042212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2831270" y="20256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3620329" y="20256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4409387" y="13861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5198445" y="266870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1255203" y="2926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044261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2833320" y="20287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3622378" y="20287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4411436" y="13892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0494" y="267177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1258270" y="29285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2047328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2836386" y="20308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3625444" y="20308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14503" y="13912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3561" y="267382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1261888" y="292931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2050946" y="49831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840004" y="20315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3629062" y="203153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4418120" y="13919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207178" y="26745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265505" y="292859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054563" y="49824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843621" y="20308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632679" y="20308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21737" y="13912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10796" y="267382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1268572" y="292654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2057630" y="49803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2846688" y="20287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3635746" y="202876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4424804" y="13892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5213862" y="267177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1270621" y="29234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2059679" y="49772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2848737" y="20256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3637795" y="202569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4426853" y="138615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5215911" y="266870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1271340" y="29198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2060399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2849457" y="2022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3638515" y="2022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27573" y="13825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16631" y="266508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1261888" y="29198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2050946" y="49736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2840004" y="2022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3629062" y="202208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4418120" y="13825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207178" y="266508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81689" y="539026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681689" y="474899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681689" y="4107716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681689" y="346644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681689" y="2826693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681689" y="2183895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81689" y="1544145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</a:t>
              </a:r>
            </a:p>
          </p:txBody>
        </p:sp>
        <p:sp>
          <p:nvSpPr>
            <p:cNvPr id="126" name="pl126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7" name="pl127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8" name="pl128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9" name="pl129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0" name="pl130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pl136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7" name="pl137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8" name="pl138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9" name="pl139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0" name="tx140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4" name="tx154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5" name="pl155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6" name="pt156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7" name="pl157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8" name="pg158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59" name="tx159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- 35 to 39 | Desert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4623563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351859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241363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1308671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1336037" y="1584912"/>
              <a:ext cx="3945290" cy="3591132"/>
            </a:xfrm>
            <a:custGeom>
              <a:avLst/>
              <a:pathLst>
                <a:path w="3945290" h="3591132">
                  <a:moveTo>
                    <a:pt x="0" y="3591132"/>
                  </a:moveTo>
                  <a:lnTo>
                    <a:pt x="789058" y="828722"/>
                  </a:lnTo>
                  <a:lnTo>
                    <a:pt x="1578116" y="276240"/>
                  </a:lnTo>
                  <a:lnTo>
                    <a:pt x="2367174" y="2486168"/>
                  </a:lnTo>
                  <a:lnTo>
                    <a:pt x="3156232" y="0"/>
                  </a:lnTo>
                  <a:lnTo>
                    <a:pt x="3945290" y="1104963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t8"/>
            <p:cNvSpPr/>
            <p:nvPr/>
          </p:nvSpPr>
          <p:spPr>
            <a:xfrm>
              <a:off x="1277334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t9"/>
            <p:cNvSpPr/>
            <p:nvPr/>
          </p:nvSpPr>
          <p:spPr>
            <a:xfrm>
              <a:off x="2066392" y="235493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2855450" y="180245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3644508" y="401237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4433567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5222625" y="263117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1270621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5" name="tx15"/>
            <p:cNvSpPr/>
            <p:nvPr/>
          </p:nvSpPr>
          <p:spPr>
            <a:xfrm>
              <a:off x="2059679" y="22059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6" name="tx16"/>
            <p:cNvSpPr/>
            <p:nvPr/>
          </p:nvSpPr>
          <p:spPr>
            <a:xfrm>
              <a:off x="2848737" y="16534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3637795" y="386509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4426853" y="13771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5215911" y="24821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126857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2057630" y="22028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2846688" y="16503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3635746" y="386202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4424804" y="1374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5213862" y="2479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1265505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2054563" y="22007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843621" y="16483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3632679" y="385997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4421737" y="1372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5210796" y="2477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1261888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2050946" y="220007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840004" y="164759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3629062" y="38592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18120" y="1371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07178" y="247631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1258270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2047328" y="220079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2836386" y="16483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3625444" y="385997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4414503" y="1372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5203561" y="247703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255203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044261" y="220284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833320" y="16503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3622378" y="3862027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4411436" y="1374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200494" y="24790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1253154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2042212" y="220591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2831270" y="165343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3620329" y="386509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4409387" y="13771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5198445" y="248215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25243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41493" y="22095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30551" y="16570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19609" y="386871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08667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197725" y="24857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1253154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042212" y="2213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831270" y="16606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3620329" y="38723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09387" y="138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198445" y="2489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1255203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2044261" y="22162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2833320" y="16637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3622378" y="38753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4411436" y="1387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5200494" y="2492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258270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047328" y="2218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836386" y="16657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3625444" y="387744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4414503" y="1389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5203561" y="24945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1261888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2050946" y="221898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840004" y="166650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3629062" y="387816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4418120" y="1390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5207178" y="24952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1265505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2054563" y="221826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843621" y="166578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3632679" y="387744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4421737" y="1389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210796" y="249450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126857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2057630" y="221621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846688" y="166373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3635746" y="387539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24804" y="1387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13862" y="24924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1270621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059679" y="22131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2848737" y="166066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3637795" y="387232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4426853" y="138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215911" y="2489389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271340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060399" y="22095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849457" y="16570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3638515" y="386871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4427573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5216631" y="24857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26188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2050946" y="220953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840004" y="165704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62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3629062" y="386871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54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4418120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63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5207178" y="248577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59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681689" y="4581272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81689" y="3476308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56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81689" y="237134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81689" y="1266380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64</a:t>
              </a:r>
            </a:p>
          </p:txBody>
        </p:sp>
        <p:sp>
          <p:nvSpPr>
            <p:cNvPr id="120" name="pl120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1" name="pl121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2" name="pl122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3" name="pl123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4" name="pl124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5" name="pl125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6" name="pl126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7" name="pl127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8" name="pl128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9" name="pl129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0" name="pl130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tx134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48" name="tx148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49" name="pl149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0" name="pt150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1" name="pl151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2" name="pg152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53" name="tx153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20462" y="805887"/>
              <a:ext cx="178563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- 40 to 49 | Desert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862602" y="5176045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862602" y="427826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862602" y="3380479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862602" y="2482696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862602" y="1584912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1336037" y="1584912"/>
              <a:ext cx="3945290" cy="3591132"/>
            </a:xfrm>
            <a:custGeom>
              <a:avLst/>
              <a:pathLst>
                <a:path w="3945290" h="3591132">
                  <a:moveTo>
                    <a:pt x="0" y="897783"/>
                  </a:moveTo>
                  <a:lnTo>
                    <a:pt x="789058" y="1795566"/>
                  </a:lnTo>
                  <a:lnTo>
                    <a:pt x="1578116" y="897783"/>
                  </a:lnTo>
                  <a:lnTo>
                    <a:pt x="2367174" y="897783"/>
                  </a:lnTo>
                  <a:lnTo>
                    <a:pt x="3156232" y="0"/>
                  </a:lnTo>
                  <a:lnTo>
                    <a:pt x="3945290" y="359113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t9"/>
            <p:cNvSpPr/>
            <p:nvPr/>
          </p:nvSpPr>
          <p:spPr>
            <a:xfrm>
              <a:off x="1277334" y="242399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t10"/>
            <p:cNvSpPr/>
            <p:nvPr/>
          </p:nvSpPr>
          <p:spPr>
            <a:xfrm>
              <a:off x="2066392" y="332177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2855450" y="242399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3644508" y="242399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4433567" y="152621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5222625" y="51173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tx15"/>
            <p:cNvSpPr/>
            <p:nvPr/>
          </p:nvSpPr>
          <p:spPr>
            <a:xfrm>
              <a:off x="1270621" y="22767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6" name="tx16"/>
            <p:cNvSpPr/>
            <p:nvPr/>
          </p:nvSpPr>
          <p:spPr>
            <a:xfrm>
              <a:off x="2059679" y="31744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7" name="tx17"/>
            <p:cNvSpPr/>
            <p:nvPr/>
          </p:nvSpPr>
          <p:spPr>
            <a:xfrm>
              <a:off x="2848737" y="22767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8" name="tx18"/>
            <p:cNvSpPr/>
            <p:nvPr/>
          </p:nvSpPr>
          <p:spPr>
            <a:xfrm>
              <a:off x="3637795" y="22767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9" name="tx19"/>
            <p:cNvSpPr/>
            <p:nvPr/>
          </p:nvSpPr>
          <p:spPr>
            <a:xfrm>
              <a:off x="4426853" y="13771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0" name="tx20"/>
            <p:cNvSpPr/>
            <p:nvPr/>
          </p:nvSpPr>
          <p:spPr>
            <a:xfrm>
              <a:off x="5215911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1" name="tx21"/>
            <p:cNvSpPr/>
            <p:nvPr/>
          </p:nvSpPr>
          <p:spPr>
            <a:xfrm>
              <a:off x="1268572" y="22736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2" name="tx22"/>
            <p:cNvSpPr/>
            <p:nvPr/>
          </p:nvSpPr>
          <p:spPr>
            <a:xfrm>
              <a:off x="2057630" y="31714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3" name="tx23"/>
            <p:cNvSpPr/>
            <p:nvPr/>
          </p:nvSpPr>
          <p:spPr>
            <a:xfrm>
              <a:off x="2846688" y="22736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4" name="tx24"/>
            <p:cNvSpPr/>
            <p:nvPr/>
          </p:nvSpPr>
          <p:spPr>
            <a:xfrm>
              <a:off x="3635746" y="22736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5" name="tx25"/>
            <p:cNvSpPr/>
            <p:nvPr/>
          </p:nvSpPr>
          <p:spPr>
            <a:xfrm>
              <a:off x="4424804" y="1374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26" name="tx26"/>
            <p:cNvSpPr/>
            <p:nvPr/>
          </p:nvSpPr>
          <p:spPr>
            <a:xfrm>
              <a:off x="5213862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27" name="tx27"/>
            <p:cNvSpPr/>
            <p:nvPr/>
          </p:nvSpPr>
          <p:spPr>
            <a:xfrm>
              <a:off x="1265505" y="22715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054563" y="31693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843621" y="22715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32679" y="22715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21737" y="1372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0796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1261888" y="22708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050946" y="316865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40004" y="22708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29062" y="227087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18120" y="137135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07178" y="496248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1258270" y="22715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2047328" y="316937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2836386" y="22715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3625444" y="227159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4414503" y="13720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5203561" y="49632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255203" y="22736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044261" y="3171424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833320" y="22736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622378" y="227364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11436" y="13741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00494" y="4965256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1253154" y="22767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2042212" y="317449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2831270" y="22767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3620329" y="22767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4409387" y="137719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5198445" y="496832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252435" y="22803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041493" y="31781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830551" y="22803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3619609" y="22803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4408667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197725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1253154" y="22839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2042212" y="31817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2831270" y="22839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3620329" y="22839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09387" y="138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198445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1255203" y="22870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2044261" y="318479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833320" y="22870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3622378" y="22870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4411436" y="1387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5200494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258270" y="22890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047328" y="31868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36386" y="22890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25444" y="22890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14503" y="1389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3561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1261888" y="228977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2050946" y="3187561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2840004" y="228977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3629062" y="228977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4418120" y="139026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5207178" y="4981393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265505" y="22890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2054563" y="3186842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843621" y="22890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3632679" y="228905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4421737" y="1389541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5210796" y="498067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1268572" y="22870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2057630" y="318479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2846688" y="22870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3635746" y="2287009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4424804" y="1387492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213862" y="4978624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1270621" y="22839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2059679" y="3181726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2848737" y="22839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3637795" y="2283943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4426853" y="1384425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215911" y="4975558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271340" y="22803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060399" y="31781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849457" y="22803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638515" y="22803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27573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16631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1261888" y="22803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050946" y="3178108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840004" y="22803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3629062" y="2280325"/>
              <a:ext cx="148298" cy="936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4418120" y="1380807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207178" y="4971940"/>
              <a:ext cx="148298" cy="953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681689" y="5133754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681689" y="423597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81689" y="3339712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681689" y="2441929"/>
              <a:ext cx="130302" cy="8229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681689" y="1542621"/>
              <a:ext cx="130302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23</a:t>
              </a:r>
            </a:p>
          </p:txBody>
        </p:sp>
        <p:sp>
          <p:nvSpPr>
            <p:cNvPr id="122" name="pl122"/>
            <p:cNvSpPr/>
            <p:nvPr/>
          </p:nvSpPr>
          <p:spPr>
            <a:xfrm>
              <a:off x="862602" y="5535158"/>
              <a:ext cx="10415567" cy="0"/>
            </a:xfrm>
            <a:custGeom>
              <a:avLst/>
              <a:pathLst>
                <a:path w="10415567" h="0">
                  <a:moveTo>
                    <a:pt x="0" y="0"/>
                  </a:moveTo>
                  <a:lnTo>
                    <a:pt x="10415567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3" name="pl123"/>
            <p:cNvSpPr/>
            <p:nvPr/>
          </p:nvSpPr>
          <p:spPr>
            <a:xfrm>
              <a:off x="133603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4" name="pl124"/>
            <p:cNvSpPr/>
            <p:nvPr/>
          </p:nvSpPr>
          <p:spPr>
            <a:xfrm>
              <a:off x="212509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5" name="pl125"/>
            <p:cNvSpPr/>
            <p:nvPr/>
          </p:nvSpPr>
          <p:spPr>
            <a:xfrm>
              <a:off x="291415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6" name="pl126"/>
            <p:cNvSpPr/>
            <p:nvPr/>
          </p:nvSpPr>
          <p:spPr>
            <a:xfrm>
              <a:off x="3703211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7" name="pl127"/>
            <p:cNvSpPr/>
            <p:nvPr/>
          </p:nvSpPr>
          <p:spPr>
            <a:xfrm>
              <a:off x="4492269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8" name="pl128"/>
            <p:cNvSpPr/>
            <p:nvPr/>
          </p:nvSpPr>
          <p:spPr>
            <a:xfrm>
              <a:off x="5281327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9" name="pl129"/>
            <p:cNvSpPr/>
            <p:nvPr/>
          </p:nvSpPr>
          <p:spPr>
            <a:xfrm>
              <a:off x="6070385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0" name="pl130"/>
            <p:cNvSpPr/>
            <p:nvPr/>
          </p:nvSpPr>
          <p:spPr>
            <a:xfrm>
              <a:off x="6859443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1" name="pl131"/>
            <p:cNvSpPr/>
            <p:nvPr/>
          </p:nvSpPr>
          <p:spPr>
            <a:xfrm>
              <a:off x="7648502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2" name="pl132"/>
            <p:cNvSpPr/>
            <p:nvPr/>
          </p:nvSpPr>
          <p:spPr>
            <a:xfrm>
              <a:off x="8437560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3" name="pl133"/>
            <p:cNvSpPr/>
            <p:nvPr/>
          </p:nvSpPr>
          <p:spPr>
            <a:xfrm>
              <a:off x="9226618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4" name="pl134"/>
            <p:cNvSpPr/>
            <p:nvPr/>
          </p:nvSpPr>
          <p:spPr>
            <a:xfrm>
              <a:off x="10015676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5" name="pl135"/>
            <p:cNvSpPr/>
            <p:nvPr/>
          </p:nvSpPr>
          <p:spPr>
            <a:xfrm>
              <a:off x="10804734" y="5535158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6" name="tx136"/>
            <p:cNvSpPr/>
            <p:nvPr/>
          </p:nvSpPr>
          <p:spPr>
            <a:xfrm>
              <a:off x="112013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190919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269825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3487311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4276369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065427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854485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6643543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7432602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8221660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010718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799776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0588834" y="5635617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5950942" y="5860472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150" name="tx150"/>
            <p:cNvSpPr/>
            <p:nvPr/>
          </p:nvSpPr>
          <p:spPr>
            <a:xfrm rot="-5400000">
              <a:off x="42434" y="3334124"/>
              <a:ext cx="1057020" cy="9271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Number of Students</a:t>
              </a:r>
            </a:p>
          </p:txBody>
        </p:sp>
        <p:sp>
          <p:nvSpPr>
            <p:cNvPr id="151" name="pl151"/>
            <p:cNvSpPr/>
            <p:nvPr/>
          </p:nvSpPr>
          <p:spPr>
            <a:xfrm>
              <a:off x="4867041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2" name="pt152"/>
            <p:cNvSpPr/>
            <p:nvPr/>
          </p:nvSpPr>
          <p:spPr>
            <a:xfrm>
              <a:off x="4985475" y="612004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3" name="pl153"/>
            <p:cNvSpPr/>
            <p:nvPr/>
          </p:nvSpPr>
          <p:spPr>
            <a:xfrm>
              <a:off x="5795007" y="6178749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4" name="pg154"/>
            <p:cNvSpPr/>
            <p:nvPr/>
          </p:nvSpPr>
          <p:spPr>
            <a:xfrm>
              <a:off x="5913440" y="612004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55" name="tx155"/>
            <p:cNvSpPr/>
            <p:nvPr/>
          </p:nvSpPr>
          <p:spPr>
            <a:xfrm>
              <a:off x="5335186" y="6129092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6263151" y="6102803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20462" y="805887"/>
              <a:ext cx="217101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Age - 50 and Older | Desert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0462" y="173024"/>
              <a:ext cx="8033512" cy="23418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3c: Increase with equity the number of California community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0462" y="442772"/>
              <a:ext cx="6188455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college students who transfer to a 4-year institution.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763022" y="6354211"/>
              <a:ext cx="5515146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750ST: Chancellor's Office Management Information System, National Student Clearinghouse, CSU/UC Cohort Match</a:t>
              </a:r>
            </a:p>
          </p:txBody>
        </p:sp>
      </p:grp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255592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34014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42470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250925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159380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1437989" y="3424700"/>
              <a:ext cx="3904833" cy="1647802"/>
            </a:xfrm>
            <a:custGeom>
              <a:avLst/>
              <a:pathLst>
                <a:path w="3904833" h="1647802">
                  <a:moveTo>
                    <a:pt x="0" y="1647802"/>
                  </a:moveTo>
                  <a:lnTo>
                    <a:pt x="780966" y="1647802"/>
                  </a:lnTo>
                  <a:lnTo>
                    <a:pt x="1561933" y="1098535"/>
                  </a:lnTo>
                  <a:lnTo>
                    <a:pt x="2342900" y="183089"/>
                  </a:lnTo>
                  <a:lnTo>
                    <a:pt x="3123866" y="0"/>
                  </a:lnTo>
                  <a:lnTo>
                    <a:pt x="3904833" y="549267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3780889" y="1776898"/>
              <a:ext cx="7028700" cy="1830891"/>
            </a:xfrm>
            <a:custGeom>
              <a:avLst/>
              <a:pathLst>
                <a:path w="7028700" h="1830891">
                  <a:moveTo>
                    <a:pt x="0" y="1830891"/>
                  </a:moveTo>
                  <a:lnTo>
                    <a:pt x="780966" y="1647802"/>
                  </a:lnTo>
                  <a:lnTo>
                    <a:pt x="1561933" y="1464713"/>
                  </a:lnTo>
                  <a:lnTo>
                    <a:pt x="2342900" y="1281624"/>
                  </a:lnTo>
                  <a:lnTo>
                    <a:pt x="3123866" y="1098535"/>
                  </a:lnTo>
                  <a:lnTo>
                    <a:pt x="3904833" y="732356"/>
                  </a:lnTo>
                  <a:lnTo>
                    <a:pt x="4685800" y="549267"/>
                  </a:lnTo>
                  <a:lnTo>
                    <a:pt x="5466766" y="366178"/>
                  </a:lnTo>
                  <a:lnTo>
                    <a:pt x="6247733" y="183089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160253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941220" y="446453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722186" y="354908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503153" y="336599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84120" y="391526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3722186" y="3549087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4503153" y="336599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5284120" y="318290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065086" y="299981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846053" y="281673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7627020" y="245055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8407986" y="226746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188953" y="208437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969920" y="190128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10750886" y="171819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tx28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92761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73727" y="43129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54694" y="33974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35661" y="32143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6627" y="37636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216627" y="30312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997594" y="28481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6778561" y="26651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7559527" y="22989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8340494" y="21158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121461" y="19327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902427" y="17496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0683394" y="15665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090712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871678" y="43098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3652645" y="33943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4433612" y="3211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14578" y="37605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4578" y="30282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5995545" y="28451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6776512" y="26620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7557478" y="2295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8338445" y="21127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119412" y="19296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9900378" y="17465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0681345" y="15635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087645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2868611" y="43077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3649578" y="33923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4430545" y="3209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1511" y="37585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211511" y="3026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992478" y="2843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6773445" y="2659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7554412" y="22938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8335378" y="21107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9116345" y="19276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9897312" y="17445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10678278" y="15614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084027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2864994" y="43070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3645961" y="33916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4426927" y="32085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207894" y="37578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207894" y="30254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5988861" y="2842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6769827" y="26592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7550794" y="22930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8331761" y="21100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9112727" y="19269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9893694" y="17438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10674661" y="15607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080410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2861376" y="43077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3642343" y="33923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4423310" y="3209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204277" y="37585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204277" y="30261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5985243" y="2843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6766210" y="2659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7547177" y="22938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8328143" y="21107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9109110" y="19276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9890077" y="17445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10671043" y="15614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077343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2858310" y="43098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3639276" y="33943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4420243" y="3211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201210" y="37605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201210" y="30282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5982176" y="28451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6763143" y="26620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7544110" y="2295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8325077" y="21127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9106043" y="19296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9887010" y="17465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10667977" y="15635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0752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2856261" y="43129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3637227" y="33974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4418194" y="32143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199161" y="37636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199161" y="30312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5980127" y="28481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6761094" y="26651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7542061" y="22989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8323027" y="21158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9103994" y="19327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9884961" y="17496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10665927" y="15665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207457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2855541" y="4316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3636508" y="34010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4417474" y="32179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8441" y="37672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198441" y="3034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5979408" y="28518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6760374" y="26687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7541341" y="23025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8322308" y="21194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103274" y="19363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9884241" y="17532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0665208" y="1570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0752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2856261" y="43201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3637227" y="34047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4418194" y="3221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9161" y="37708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199161" y="3038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5980127" y="28554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6761094" y="2672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7542061" y="2306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8323027" y="21230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103994" y="19399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9884961" y="17568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0665927" y="15738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077343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2858310" y="43232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3639276" y="34077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4420243" y="3224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01210" y="37739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201210" y="30415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5982176" y="28584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6763143" y="26754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7544110" y="23092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8325077" y="21261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106043" y="1943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9887010" y="17599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0667977" y="15768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080410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2861376" y="4325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3642343" y="3409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4423310" y="32267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4277" y="37759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204277" y="30436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5985243" y="28605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6766210" y="26774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7547177" y="23112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8328143" y="21281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109110" y="19451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9890077" y="17620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0671043" y="15789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084027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2864994" y="4325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3645961" y="34105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26927" y="32274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7894" y="37767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207894" y="30443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5988861" y="28612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6769827" y="2678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7550794" y="23120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8331761" y="21289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112727" y="1945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9893694" y="17627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0674661" y="15796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087645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2868611" y="4325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3649578" y="34098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4430545" y="32267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11511" y="37759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11511" y="30436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92478" y="28605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773445" y="26774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54412" y="23112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335378" y="21281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116345" y="19451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897312" y="17620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678278" y="15789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090712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871678" y="43232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652645" y="34077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33612" y="3224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4578" y="37739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214578" y="30415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995545" y="28584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6776512" y="26754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7557478" y="23092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8338445" y="21261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119412" y="1943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900378" y="17599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0681345" y="15768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092761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873727" y="43201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3654694" y="34047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4435661" y="3221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6627" y="37708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6627" y="30385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7594" y="28554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778561" y="2672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7559527" y="2306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8340494" y="21230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121461" y="19399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902427" y="17568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0683394" y="15738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093480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874447" y="4316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3655414" y="34010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36380" y="32179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7347" y="37672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217347" y="3034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998314" y="28518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6779280" y="26687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7560247" y="23025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8341214" y="21194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122180" y="19363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903147" y="17532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0684114" y="1570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084027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26%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864994" y="4316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3645961" y="34010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4426927" y="32179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07894" y="37672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07894" y="3034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5988861" y="28518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6769827" y="26687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7550794" y="23025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8331761" y="21194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112727" y="19363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9893694" y="17532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10674661" y="1570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81689" y="5211015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81689" y="429556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81689" y="338012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681689" y="246467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681689" y="154923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71" name="pl271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2" name="pl272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3" name="pl273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4" name="pl274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5" name="pl275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pl283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4" name="pl284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tx285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99" name="tx299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00" name="pl300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t301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03" name="pg303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4" name="tx304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20462" y="805887"/>
              <a:ext cx="1231837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Overall | Desert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0725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675792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4279082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388237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348566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69409" y="308895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69409" y="269224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969409" y="229552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969409" y="189881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l12"/>
            <p:cNvSpPr/>
            <p:nvPr/>
          </p:nvSpPr>
          <p:spPr>
            <a:xfrm>
              <a:off x="969409" y="150210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tx14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5" name="pl15"/>
            <p:cNvSpPr/>
            <p:nvPr/>
          </p:nvSpPr>
          <p:spPr>
            <a:xfrm>
              <a:off x="1437989" y="1819476"/>
              <a:ext cx="3904833" cy="3253026"/>
            </a:xfrm>
            <a:custGeom>
              <a:avLst/>
              <a:pathLst>
                <a:path w="3904833" h="3253026">
                  <a:moveTo>
                    <a:pt x="0" y="793421"/>
                  </a:moveTo>
                  <a:lnTo>
                    <a:pt x="780966" y="3253026"/>
                  </a:lnTo>
                  <a:lnTo>
                    <a:pt x="1561933" y="0"/>
                  </a:lnTo>
                  <a:lnTo>
                    <a:pt x="2342900" y="634736"/>
                  </a:lnTo>
                  <a:lnTo>
                    <a:pt x="3123866" y="317368"/>
                  </a:lnTo>
                  <a:lnTo>
                    <a:pt x="3904833" y="555394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l16"/>
            <p:cNvSpPr/>
            <p:nvPr/>
          </p:nvSpPr>
          <p:spPr>
            <a:xfrm>
              <a:off x="3780889" y="1660792"/>
              <a:ext cx="7028700" cy="793421"/>
            </a:xfrm>
            <a:custGeom>
              <a:avLst/>
              <a:pathLst>
                <a:path w="7028700" h="793421">
                  <a:moveTo>
                    <a:pt x="0" y="793421"/>
                  </a:moveTo>
                  <a:lnTo>
                    <a:pt x="780966" y="714078"/>
                  </a:lnTo>
                  <a:lnTo>
                    <a:pt x="1561933" y="634736"/>
                  </a:lnTo>
                  <a:lnTo>
                    <a:pt x="2342900" y="555394"/>
                  </a:lnTo>
                  <a:lnTo>
                    <a:pt x="3123866" y="476052"/>
                  </a:lnTo>
                  <a:lnTo>
                    <a:pt x="3904833" y="317368"/>
                  </a:lnTo>
                  <a:lnTo>
                    <a:pt x="4685800" y="238026"/>
                  </a:lnTo>
                  <a:lnTo>
                    <a:pt x="5466766" y="158684"/>
                  </a:lnTo>
                  <a:lnTo>
                    <a:pt x="6247733" y="79342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1379286" y="255419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2160253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2941220" y="176077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t20"/>
            <p:cNvSpPr/>
            <p:nvPr/>
          </p:nvSpPr>
          <p:spPr>
            <a:xfrm>
              <a:off x="3722186" y="239551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1" name="pt21"/>
            <p:cNvSpPr/>
            <p:nvPr/>
          </p:nvSpPr>
          <p:spPr>
            <a:xfrm>
              <a:off x="4503153" y="207814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2" name="pt22"/>
            <p:cNvSpPr/>
            <p:nvPr/>
          </p:nvSpPr>
          <p:spPr>
            <a:xfrm>
              <a:off x="5284120" y="231616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3722186" y="239551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4503153" y="231616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5284120" y="223682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6065086" y="2157484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6846053" y="207814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7627020" y="191945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8407986" y="184011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pg30"/>
            <p:cNvSpPr/>
            <p:nvPr/>
          </p:nvSpPr>
          <p:spPr>
            <a:xfrm>
              <a:off x="9188953" y="176077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" name="pg31"/>
            <p:cNvSpPr/>
            <p:nvPr/>
          </p:nvSpPr>
          <p:spPr>
            <a:xfrm>
              <a:off x="9969920" y="168143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" name="pg32"/>
            <p:cNvSpPr/>
            <p:nvPr/>
          </p:nvSpPr>
          <p:spPr>
            <a:xfrm>
              <a:off x="10750886" y="160209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3" name="tx33"/>
            <p:cNvSpPr/>
            <p:nvPr/>
          </p:nvSpPr>
          <p:spPr>
            <a:xfrm>
              <a:off x="1311794" y="24025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2129835" y="486217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2873727" y="16091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3654694" y="22438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4435661" y="19265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216627" y="21645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4435661" y="21645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5997594" y="2005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6778561" y="19265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7559527" y="17678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8340494" y="16884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9121461" y="16091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9902427" y="1529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10683394" y="14504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1309745" y="23995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2127786" y="4859112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2871678" y="1606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3652645" y="2240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33612" y="1923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578" y="2161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4433612" y="2161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5995545" y="2002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6776512" y="1923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7557478" y="1764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8338445" y="16854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119412" y="1606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9900378" y="15267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0681345" y="14474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1306678" y="23974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124719" y="485706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2868611" y="16040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3649578" y="22387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4430545" y="19214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211511" y="2159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4430545" y="2159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2478" y="20007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773445" y="19214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7554412" y="17627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8335378" y="16833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116345" y="16040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897312" y="15246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0678278" y="14453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303061" y="23967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121102" y="485634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64994" y="16033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45961" y="22380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26927" y="19206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894" y="21587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26927" y="21587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988861" y="20000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6769827" y="19206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7550794" y="17620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8331761" y="16826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112727" y="16033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893694" y="1523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0674661" y="14446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299443" y="23974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117484" y="4857063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861376" y="16040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3642343" y="22387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4423310" y="19214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5204277" y="2159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4423310" y="21594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85243" y="20007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766210" y="19214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7547177" y="17627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8328143" y="16833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109110" y="16040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890077" y="15246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0671043" y="14453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296376" y="23995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114418" y="4859112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58310" y="1606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39276" y="2240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20243" y="1923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1210" y="2161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20243" y="2161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982176" y="2002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6763143" y="1923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7544110" y="1764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8325077" y="16854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9106043" y="1606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887010" y="15267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10667977" y="14474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294327" y="24025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2112368" y="486217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856261" y="16091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3637227" y="22438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4418194" y="19265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5199161" y="21645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4418194" y="21645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5980127" y="2005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6761094" y="19265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7542061" y="17678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8323027" y="16884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9103994" y="16091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9884961" y="1529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10665927" y="14504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1293608" y="2406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2111649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2855541" y="1612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3636508" y="22475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4417474" y="1930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5198441" y="2168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4417474" y="2168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979408" y="2009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6760374" y="1930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7541341" y="1771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8322308" y="1692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9103274" y="1612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9884241" y="15334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10665208" y="1454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1294327" y="24098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2112368" y="4869414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2856261" y="16163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3637227" y="22511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4418194" y="19337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5199161" y="21717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4418194" y="21717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5980127" y="20130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6761094" y="19337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7542061" y="17750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8323027" y="16957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9103994" y="16163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9884961" y="15370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10665927" y="14577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1296376" y="24128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2114418" y="4872480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2858310" y="1619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3639276" y="2254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4420243" y="1936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5201210" y="21748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4420243" y="21748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5982176" y="2016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6763143" y="1936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7544110" y="1778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8325077" y="1698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9106043" y="1619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9887010" y="1540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10667977" y="1460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1299443" y="24149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2117484" y="487452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2861376" y="16215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3642343" y="22562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4423310" y="19388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5204277" y="21768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4423310" y="21768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5985243" y="20182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6766210" y="19388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7547177" y="17801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8328143" y="1700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9109110" y="16215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9890077" y="15421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10671043" y="14628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1303061" y="24156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2121102" y="487524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2864994" y="16222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3645961" y="22569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4426927" y="1939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5207894" y="21776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4426927" y="21776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5988861" y="20189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6769827" y="1939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7550794" y="17809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8331761" y="17015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9112727" y="16222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9893694" y="15428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10674661" y="14635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1306678" y="24149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2124719" y="4874529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2868611" y="16215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3649578" y="22562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4430545" y="19388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5211511" y="21768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4430545" y="21768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5992478" y="20182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6773445" y="19388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7554412" y="17801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8335378" y="1700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9116345" y="16215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9897312" y="15421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10678278" y="14628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1309745" y="24128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2127786" y="4872480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2871678" y="1619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3652645" y="2254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4433612" y="1936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5214578" y="21748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4433612" y="21748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5995545" y="2016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6776512" y="1936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7557478" y="1778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8338445" y="1698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9119412" y="1619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9900378" y="1540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10681345" y="1460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1311794" y="24098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2129835" y="4869414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2873727" y="16163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3654694" y="22511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4435661" y="19337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5216627" y="21717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4435661" y="21717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5997594" y="20130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6778561" y="19337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7559527" y="17750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8340494" y="16957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9121461" y="16163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9902427" y="15370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10683394" y="14577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1312514" y="2406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2130555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2874447" y="1612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3655414" y="22475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4436380" y="1930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217347" y="2168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4436380" y="2168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5998314" y="2009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6779280" y="1930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7560247" y="1771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8341214" y="1692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9122180" y="1612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9903147" y="15334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10684114" y="1454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1303061" y="2406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2121102" y="4865796"/>
              <a:ext cx="195707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2864994" y="1612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3645961" y="22475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26927" y="1930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07894" y="2168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4426927" y="2168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5988861" y="2009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769827" y="1930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7550794" y="1771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8331761" y="1692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112727" y="1612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9893694" y="15334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0674661" y="1454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746840" y="5027926"/>
              <a:ext cx="171958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0%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746840" y="4631215"/>
              <a:ext cx="171958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681689" y="4234505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10%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681689" y="383779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15%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681689" y="344108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681689" y="304437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81689" y="264766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681689" y="225095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81689" y="185424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681689" y="145753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81" name="pl281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pl283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4" name="pl284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5" name="pl285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6" name="pl286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7" name="pl287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8" name="pl288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tx295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97" name="tx297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98" name="tx298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99" name="tx299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0" name="tx300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1" name="tx301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2" name="tx302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09" name="tx309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0" name="pl310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1" name="pt311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2" name="pl312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13" name="pg313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14" name="tx314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520462" y="805887"/>
              <a:ext cx="1943385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Asian | Desert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0" name="tx320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492062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161232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40183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264244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188305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1437989" y="2338689"/>
              <a:ext cx="3904833" cy="2733813"/>
            </a:xfrm>
            <a:custGeom>
              <a:avLst/>
              <a:pathLst>
                <a:path w="3904833" h="2733813">
                  <a:moveTo>
                    <a:pt x="0" y="2733813"/>
                  </a:moveTo>
                  <a:lnTo>
                    <a:pt x="780966" y="2278178"/>
                  </a:lnTo>
                  <a:lnTo>
                    <a:pt x="1561933" y="1518785"/>
                  </a:lnTo>
                  <a:lnTo>
                    <a:pt x="2342900" y="911271"/>
                  </a:lnTo>
                  <a:lnTo>
                    <a:pt x="3123866" y="2430056"/>
                  </a:lnTo>
                  <a:lnTo>
                    <a:pt x="3904833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3780889" y="1731175"/>
              <a:ext cx="7028700" cy="1518785"/>
            </a:xfrm>
            <a:custGeom>
              <a:avLst/>
              <a:pathLst>
                <a:path w="7028700" h="1518785">
                  <a:moveTo>
                    <a:pt x="0" y="1518785"/>
                  </a:moveTo>
                  <a:lnTo>
                    <a:pt x="780966" y="1366906"/>
                  </a:lnTo>
                  <a:lnTo>
                    <a:pt x="1561933" y="1215028"/>
                  </a:lnTo>
                  <a:lnTo>
                    <a:pt x="2342900" y="1063149"/>
                  </a:lnTo>
                  <a:lnTo>
                    <a:pt x="3123866" y="911271"/>
                  </a:lnTo>
                  <a:lnTo>
                    <a:pt x="3904833" y="607514"/>
                  </a:lnTo>
                  <a:lnTo>
                    <a:pt x="4685800" y="455635"/>
                  </a:lnTo>
                  <a:lnTo>
                    <a:pt x="5466766" y="303757"/>
                  </a:lnTo>
                  <a:lnTo>
                    <a:pt x="6247733" y="151878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160253" y="455816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941220" y="379877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722186" y="3191258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503153" y="471004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84120" y="227998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3722186" y="3191258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4503153" y="3039379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5284120" y="288750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065086" y="273562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846053" y="2583744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7627020" y="227998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8407986" y="212810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188953" y="1976230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969920" y="182435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10750886" y="1672472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tx28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92761" y="44065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73727" y="36471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54694" y="30396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35661" y="45584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6627" y="21283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5661" y="28877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6627" y="27358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997594" y="25840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778561" y="2432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7559527" y="21283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8340494" y="19764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121461" y="18246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902427" y="16727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0683394" y="15208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090712" y="44034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71678" y="36440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52645" y="30365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33612" y="45553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4578" y="2125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33612" y="28846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4578" y="27328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95545" y="25809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776512" y="24290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7557478" y="2125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8338445" y="19734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119412" y="18215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900378" y="16696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0681345" y="15177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087645" y="44014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868611" y="36420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3649578" y="30345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30545" y="45533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1511" y="2123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30545" y="28826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1511" y="27307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2478" y="25788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773445" y="24270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7554412" y="2123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8335378" y="19713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116345" y="18194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897312" y="1667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0678278" y="15157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084027" y="44007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64994" y="36413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45961" y="30338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26927" y="45525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894" y="21225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26927" y="28819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894" y="27300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88861" y="2578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769827" y="24262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7550794" y="21225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8331761" y="19706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112727" y="18187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893694" y="16668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0674661" y="15150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080410" y="44014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61376" y="36420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42343" y="30345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23310" y="45533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4277" y="2123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23310" y="28826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4277" y="27307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85243" y="25788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766210" y="24270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7547177" y="2123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8328143" y="19713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109110" y="18194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890077" y="1667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0671043" y="15157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077343" y="44034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58310" y="36440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39276" y="30365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20243" y="45553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1210" y="2125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20243" y="28846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1210" y="27328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82176" y="25809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763143" y="24290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7544110" y="21252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8325077" y="19734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106043" y="18215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887010" y="16696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0667977" y="15177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075294" y="44065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856261" y="36471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3637227" y="30396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4418194" y="45584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9161" y="21283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18194" y="28877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9161" y="27358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80127" y="25840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761094" y="24321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7542061" y="21283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8323027" y="19764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103994" y="18246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884961" y="16727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0665927" y="15208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074574" y="44101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855541" y="36507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3636508" y="30432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4417474" y="45620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8441" y="2131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17474" y="28913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8441" y="27394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79408" y="25876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760374" y="24357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7541341" y="2131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8322308" y="19801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103274" y="18282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884241" y="16763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0665208" y="15244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075294" y="44137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856261" y="36543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3637227" y="30468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4418194" y="45656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9161" y="21356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18194" y="2894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9161" y="27431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0127" y="25912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761094" y="24393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7542061" y="21356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8323027" y="19837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103994" y="18318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884961" y="16799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0665927" y="1528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077343" y="4416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858310" y="36574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3639276" y="30499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4420243" y="45687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1210" y="21386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20243" y="28980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1210" y="27461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82176" y="25943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763143" y="24424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7544110" y="21386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8325077" y="19867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106043" y="18349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887010" y="16830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0667977" y="15311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080410" y="44188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861376" y="36595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3642343" y="30519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4423310" y="45707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4277" y="21407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23310" y="29001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4277" y="27482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85243" y="25963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766210" y="24444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7547177" y="21407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8328143" y="19888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109110" y="1836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890077" y="16850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0671043" y="15332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084027" y="4419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864994" y="36602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3645961" y="30527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4426927" y="45714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894" y="21414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6927" y="29008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894" y="27489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88861" y="25970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769827" y="24451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7550794" y="21414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8331761" y="19895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112727" y="1837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893694" y="16858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0674661" y="15339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087645" y="44188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868611" y="36595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3649578" y="305198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4430545" y="45707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1511" y="21407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30545" y="29001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1511" y="27482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2478" y="25963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73445" y="24444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54412" y="21407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35378" y="19888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16345" y="1836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897312" y="16850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678278" y="15332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090712" y="44168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71678" y="36574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52645" y="30499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33612" y="45687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4578" y="21386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33612" y="28980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4578" y="27461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5545" y="25943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776512" y="24424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7557478" y="21386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8338445" y="19867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119412" y="18349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900378" y="16830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0681345" y="15311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092761" y="44137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873727" y="36543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3654694" y="30468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35661" y="45656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6627" y="21356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5661" y="2894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6627" y="27431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997594" y="25912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778561" y="24393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7559527" y="21356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8340494" y="19837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121461" y="18318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902427" y="16799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0683394" y="15280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093480" y="44101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874447" y="36507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3655414" y="30432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4436380" y="45620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7347" y="2131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36380" y="28913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7347" y="27394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998314" y="25876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779280" y="24357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7560247" y="2131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8341214" y="19801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122180" y="18282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903147" y="16763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0684114" y="15244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19%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084027" y="44101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864994" y="36507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3645961" y="30432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4426927" y="45620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21%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894" y="2131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26927" y="28913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894" y="27394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88861" y="25876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769827" y="24357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7550794" y="21319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8331761" y="19801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112727" y="18282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893694" y="16763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10674661" y="152446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487604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4116655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335726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259786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1838476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8" name="pl288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6" name="tx316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7" name="pl317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8" name="pt318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9" name="pl319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0" name="pg320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1" name="tx321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805887"/>
              <a:ext cx="354401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Black or African American | Desert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489013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397826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06639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215453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124266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1437989" y="2884026"/>
              <a:ext cx="3904833" cy="2188476"/>
            </a:xfrm>
            <a:custGeom>
              <a:avLst/>
              <a:pathLst>
                <a:path w="3904833" h="2188476">
                  <a:moveTo>
                    <a:pt x="0" y="2006103"/>
                  </a:moveTo>
                  <a:lnTo>
                    <a:pt x="780966" y="2006103"/>
                  </a:lnTo>
                  <a:lnTo>
                    <a:pt x="1561933" y="2006103"/>
                  </a:lnTo>
                  <a:lnTo>
                    <a:pt x="2342900" y="729492"/>
                  </a:lnTo>
                  <a:lnTo>
                    <a:pt x="3123866" y="0"/>
                  </a:lnTo>
                  <a:lnTo>
                    <a:pt x="3904833" y="2188476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3780889" y="1789788"/>
              <a:ext cx="7028700" cy="1823730"/>
            </a:xfrm>
            <a:custGeom>
              <a:avLst/>
              <a:pathLst>
                <a:path w="7028700" h="1823730">
                  <a:moveTo>
                    <a:pt x="0" y="1823730"/>
                  </a:moveTo>
                  <a:lnTo>
                    <a:pt x="780966" y="1641357"/>
                  </a:lnTo>
                  <a:lnTo>
                    <a:pt x="1561933" y="1458984"/>
                  </a:lnTo>
                  <a:lnTo>
                    <a:pt x="2342900" y="1276611"/>
                  </a:lnTo>
                  <a:lnTo>
                    <a:pt x="3123866" y="1094238"/>
                  </a:lnTo>
                  <a:lnTo>
                    <a:pt x="3904833" y="729492"/>
                  </a:lnTo>
                  <a:lnTo>
                    <a:pt x="4685800" y="547119"/>
                  </a:lnTo>
                  <a:lnTo>
                    <a:pt x="5466766" y="364746"/>
                  </a:lnTo>
                  <a:lnTo>
                    <a:pt x="6247733" y="182373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379286" y="48314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160253" y="48314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941220" y="483142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722186" y="355481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503153" y="282532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84120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3722186" y="3554816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4503153" y="337244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5284120" y="3190070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065086" y="300769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846053" y="2825324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7627020" y="246057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8407986" y="227820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188953" y="209583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969920" y="1913458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10750886" y="173108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tx28"/>
            <p:cNvSpPr/>
            <p:nvPr/>
          </p:nvSpPr>
          <p:spPr>
            <a:xfrm>
              <a:off x="1311794" y="46798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92761" y="46798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73727" y="46798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54694" y="34031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35661" y="26737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66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5661" y="32208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6627" y="3038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997594" y="28560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778561" y="26737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7559527" y="23089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8340494" y="21265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121461" y="19442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902427" y="17618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0683394" y="15794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309745" y="46767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090712" y="46767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71678" y="46767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52645" y="34001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33612" y="26706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4578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33612" y="32177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4578" y="30353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95545" y="28530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776512" y="26706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7557478" y="23058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8338445" y="21235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119412" y="19411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900378" y="1758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0681345" y="15763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306678" y="46746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087645" y="46746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868611" y="46746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3649578" y="33980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30545" y="26685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1511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30545" y="32157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1511" y="30333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2478" y="2850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773445" y="26685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7554412" y="23038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8335378" y="21214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116345" y="19390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897312" y="17567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0678278" y="15743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303061" y="46739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084027" y="46739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64994" y="46739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45961" y="33973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26927" y="26678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894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26927" y="32149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894" y="3032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88861" y="28502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769827" y="26678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7550794" y="23031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8331761" y="21207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112727" y="19383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893694" y="17560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0674661" y="1573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299443" y="46746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080410" y="46746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61376" y="46746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42343" y="33980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23310" y="26685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4277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23310" y="32157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4277" y="30333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85243" y="2850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766210" y="26685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7547177" y="23038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8328143" y="21214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109110" y="19390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890077" y="17567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0671043" y="15743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296376" y="46767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077343" y="46767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58310" y="46767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39276" y="34001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20243" y="26706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1210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20243" y="32177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1210" y="30353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82176" y="28530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763143" y="26706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7544110" y="230588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8325077" y="21235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106043" y="19411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887010" y="17587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0667977" y="15763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294327" y="46798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075294" y="46798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856261" y="46798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3637227" y="34031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4418194" y="26737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9161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18194" y="32208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9161" y="30384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80127" y="28560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761094" y="26737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7542061" y="23089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8323027" y="21265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103994" y="19442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884961" y="17618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0665927" y="15794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293608" y="4683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074574" y="4683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855541" y="4683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3636508" y="34068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4417474" y="2677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844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17474" y="32244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8441" y="30420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79408" y="28596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760374" y="2677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7541341" y="23125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8322308" y="21302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103274" y="19478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884241" y="1765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0665208" y="15830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294327" y="4687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075294" y="4687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856261" y="4687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3637227" y="34104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4418194" y="26809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9161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18194" y="32280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9161" y="30456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0127" y="28633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761094" y="26809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7542061" y="2316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8323027" y="21338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103994" y="19514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884961" y="17690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0665927" y="15866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296376" y="46901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077343" y="46901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858310" y="46901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3639276" y="34134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4420243" y="26840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1210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20243" y="32311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1210" y="30487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82176" y="28663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763143" y="26840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7544110" y="23192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8325077" y="21368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106043" y="19545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887010" y="1772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0667977" y="15897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299443" y="46921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080410" y="46921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861376" y="46921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3642343" y="34155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4423310" y="2686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4277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23310" y="32331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4277" y="30507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85243" y="28684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766210" y="2686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7547177" y="23213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8328143" y="21389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109110" y="19565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890077" y="17741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0671043" y="15918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303061" y="46928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084027" y="46928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864994" y="46928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3645961" y="34162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4426927" y="26867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894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6927" y="32338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894" y="30515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88861" y="2869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769827" y="26867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7550794" y="23220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8331761" y="21396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112727" y="19572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893694" y="17749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0674661" y="15925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306678" y="46921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087645" y="46921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868611" y="46921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3649578" y="34155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4430545" y="2686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1511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30545" y="32331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1511" y="30507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2478" y="28684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73445" y="26860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54412" y="23213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35378" y="21389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16345" y="19565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897312" y="17741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678278" y="15918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309745" y="46901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090712" y="46901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71678" y="46901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52645" y="34134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33612" y="26840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4578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33612" y="32311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4578" y="30487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5545" y="28663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776512" y="26840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7557478" y="23192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8338445" y="21368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119412" y="19545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900378" y="1772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0681345" y="15897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311794" y="4687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092761" y="4687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873727" y="4687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3654694" y="34104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35661" y="26809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66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5661" y="32280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6627" y="30456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997594" y="28633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778561" y="26809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7559527" y="2316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8340494" y="21338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121461" y="19514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902427" y="17690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0683394" y="15866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312514" y="4683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093480" y="4683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874447" y="4683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3655414" y="34068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4436380" y="2677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7347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36380" y="32244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7347" y="30420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998314" y="28596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779280" y="2677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7560247" y="23125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8341214" y="21302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122180" y="19478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903147" y="1765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0684114" y="15830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303061" y="4683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084027" y="4683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864994" y="4683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3645961" y="34068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37%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4426927" y="2677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89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29%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26927" y="32244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894" y="30420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88861" y="28596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769827" y="2677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7550794" y="23125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8331761" y="21302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112727" y="19478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893694" y="1765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10674661" y="15830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484555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393368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302182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210995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119809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88" name="pl288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6" name="tx316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7" name="pl317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8" name="pt318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9" name="pl319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0" name="pg320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1" name="tx321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805887"/>
              <a:ext cx="2061889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Filipino | Desert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0725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10380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135105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216640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tx8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9" name="pl9"/>
            <p:cNvSpPr/>
            <p:nvPr/>
          </p:nvSpPr>
          <p:spPr>
            <a:xfrm>
              <a:off x="1437989" y="3522584"/>
              <a:ext cx="3904833" cy="1549918"/>
            </a:xfrm>
            <a:custGeom>
              <a:avLst/>
              <a:pathLst>
                <a:path w="3904833" h="1549918">
                  <a:moveTo>
                    <a:pt x="0" y="1549918"/>
                  </a:moveTo>
                  <a:lnTo>
                    <a:pt x="780966" y="1549918"/>
                  </a:lnTo>
                  <a:lnTo>
                    <a:pt x="1561933" y="1162438"/>
                  </a:lnTo>
                  <a:lnTo>
                    <a:pt x="2342900" y="193739"/>
                  </a:lnTo>
                  <a:lnTo>
                    <a:pt x="3123866" y="0"/>
                  </a:lnTo>
                  <a:lnTo>
                    <a:pt x="3904833" y="387479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3780889" y="1778926"/>
              <a:ext cx="7028700" cy="1937397"/>
            </a:xfrm>
            <a:custGeom>
              <a:avLst/>
              <a:pathLst>
                <a:path w="7028700" h="1937397">
                  <a:moveTo>
                    <a:pt x="0" y="1937397"/>
                  </a:moveTo>
                  <a:lnTo>
                    <a:pt x="780966" y="1743658"/>
                  </a:lnTo>
                  <a:lnTo>
                    <a:pt x="1561933" y="1549918"/>
                  </a:lnTo>
                  <a:lnTo>
                    <a:pt x="2342900" y="1356178"/>
                  </a:lnTo>
                  <a:lnTo>
                    <a:pt x="3123866" y="1162438"/>
                  </a:lnTo>
                  <a:lnTo>
                    <a:pt x="3904833" y="774959"/>
                  </a:lnTo>
                  <a:lnTo>
                    <a:pt x="4685800" y="581219"/>
                  </a:lnTo>
                  <a:lnTo>
                    <a:pt x="5466766" y="387479"/>
                  </a:lnTo>
                  <a:lnTo>
                    <a:pt x="6247733" y="193739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1" name="pt11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2160253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941220" y="462632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3722186" y="365762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4503153" y="3463882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5284120" y="385136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g17"/>
            <p:cNvSpPr/>
            <p:nvPr/>
          </p:nvSpPr>
          <p:spPr>
            <a:xfrm>
              <a:off x="3722186" y="365762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4503153" y="346388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5284120" y="3270142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6065086" y="3076402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846053" y="2882663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7627020" y="249518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8407986" y="230144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9188953" y="210770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969920" y="191396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10750886" y="1720224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tx27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8" name="tx28"/>
            <p:cNvSpPr/>
            <p:nvPr/>
          </p:nvSpPr>
          <p:spPr>
            <a:xfrm>
              <a:off x="2092761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873727" y="44746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3654694" y="35060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4435661" y="3312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5216627" y="36997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6627" y="31185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5997594" y="29247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6778561" y="2731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7559527" y="23435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8340494" y="21498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9121461" y="1956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9902427" y="17623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10683394" y="15686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2090712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2871678" y="44716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3652645" y="35029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4433612" y="33091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5214578" y="36966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5214578" y="3115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995545" y="29217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6776512" y="2727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7557478" y="23404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8338445" y="21467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9119412" y="19530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9900378" y="17592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10681345" y="15655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2087645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2868611" y="44695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3649578" y="35008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4430545" y="33071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5211511" y="36946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5211511" y="31134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5992478" y="29196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6773445" y="27259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7554412" y="23384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8335378" y="21447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9116345" y="19509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9897312" y="17572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10678278" y="15634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2084027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2864994" y="44688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3645961" y="35001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4426927" y="33064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5207894" y="3693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5207894" y="31126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5988861" y="29189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6769827" y="27252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7550794" y="23377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8331761" y="21439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9112727" y="19502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9893694" y="17565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10674661" y="15627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2080410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2861376" y="44695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3642343" y="35008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4423310" y="33071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5204277" y="36946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5204277" y="311340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5985243" y="29196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6766210" y="27259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7547177" y="23384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8328143" y="21447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9109110" y="19509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9890077" y="17572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10671043" y="15634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2077343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2858310" y="44716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3639276" y="35029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4420243" y="33091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5201210" y="36966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5201210" y="311545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5982176" y="29217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6763143" y="27279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7544110" y="23404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8325077" y="21467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9106043" y="19530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9887010" y="17592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10667977" y="15655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20752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2856261" y="44746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3637227" y="35060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4418194" y="33122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5199161" y="369974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5199161" y="31185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5980127" y="29247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6761094" y="27310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7542061" y="23435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8323027" y="21498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9103994" y="1956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9884961" y="17623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10665927" y="15686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207457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2855541" y="44783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3636508" y="35096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4417474" y="33158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5198441" y="37033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5198441" y="3122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5979408" y="29283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6760374" y="27346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7541341" y="2347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8322308" y="21534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9103274" y="19596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9884241" y="1765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10665208" y="15722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20752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2856261" y="44819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3637227" y="35132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4418194" y="33194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5199161" y="3706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5199161" y="31257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5980127" y="29320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6761094" y="27382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7542061" y="2350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8323027" y="21570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9103994" y="19633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9884961" y="17695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10665927" y="15758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2077343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2858310" y="44850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3639276" y="35163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4420243" y="33225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201210" y="37100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5201210" y="3128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5982176" y="2935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6763143" y="2741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7544110" y="2353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8325077" y="21601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9106043" y="19663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9887010" y="17726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10667977" y="1578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2080410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2861376" y="44870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3642343" y="35183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23310" y="3324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4277" y="37120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204277" y="31308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5985243" y="2937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6766210" y="2743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7547177" y="23559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8328143" y="21621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109110" y="19684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9890077" y="17746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0671043" y="15809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084027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2864994" y="44877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3645961" y="35190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4426927" y="33253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207894" y="37128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7894" y="31315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8861" y="29378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769827" y="27441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50794" y="23566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31761" y="21628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112727" y="19691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893694" y="17754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674661" y="15816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087645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868611" y="44870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649578" y="35183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30545" y="332461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11511" y="37120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211511" y="313087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992478" y="2937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6773445" y="27433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7554412" y="23559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8335378" y="21621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116345" y="19684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897312" y="17746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0678278" y="15809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090712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871678" y="44850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3652645" y="35163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4433612" y="33225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5214578" y="37100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4578" y="312882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5545" y="2935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76512" y="2741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57478" y="23538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38445" y="21601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19412" y="19663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900378" y="17726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681345" y="15789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092761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73727" y="44819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54694" y="35132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35661" y="33194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6627" y="37069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5216627" y="312575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997594" y="29320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6778561" y="27382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7559527" y="2350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8340494" y="21570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9121461" y="19633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902427" y="17695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10683394" y="157583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2093480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874447" y="44783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3655414" y="35096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4436380" y="33158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5217347" y="37033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7347" y="3122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5998314" y="29283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6779280" y="27346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7560247" y="2347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8341214" y="21534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9122180" y="19596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9903147" y="1765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10684114" y="15722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2084027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2864994" y="44783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3645961" y="35096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32%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4426927" y="33158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5207894" y="37033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31%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5207894" y="31221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34%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988861" y="29283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6769827" y="27346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7550794" y="2347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8331761" y="21534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9112727" y="19596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9893694" y="1765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10674661" y="15722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681689" y="5027926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681689" y="405922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681689" y="3090528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681689" y="212182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9" name="pl269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0" name="pl270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1" name="pl271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2" name="pl272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3" name="pl273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4" name="pl274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5" name="pl275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6" name="pl276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7" name="pl277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8" name="pl278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79" name="pl279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0" name="pl280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1" name="pl281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2" name="pl282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3" name="tx283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292" name="tx292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293" name="tx293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294" name="tx294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295" name="tx295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296" name="tx296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297" name="tx297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298" name="pl298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t299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01" name="pg301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520462" y="805887"/>
              <a:ext cx="218048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Hispanic | Desert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474453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392460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310467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228473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1464809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tx9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0" name="pl10"/>
            <p:cNvSpPr/>
            <p:nvPr/>
          </p:nvSpPr>
          <p:spPr>
            <a:xfrm>
              <a:off x="1437989" y="2940684"/>
              <a:ext cx="3904833" cy="2131819"/>
            </a:xfrm>
            <a:custGeom>
              <a:avLst/>
              <a:pathLst>
                <a:path w="3904833" h="2131819">
                  <a:moveTo>
                    <a:pt x="0" y="2131819"/>
                  </a:moveTo>
                  <a:lnTo>
                    <a:pt x="780966" y="2131819"/>
                  </a:lnTo>
                  <a:lnTo>
                    <a:pt x="1561933" y="1311888"/>
                  </a:lnTo>
                  <a:lnTo>
                    <a:pt x="2342900" y="491958"/>
                  </a:lnTo>
                  <a:lnTo>
                    <a:pt x="3123866" y="0"/>
                  </a:lnTo>
                  <a:lnTo>
                    <a:pt x="3904833" y="114790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pl11"/>
            <p:cNvSpPr/>
            <p:nvPr/>
          </p:nvSpPr>
          <p:spPr>
            <a:xfrm>
              <a:off x="3780889" y="1792781"/>
              <a:ext cx="7028700" cy="1639860"/>
            </a:xfrm>
            <a:custGeom>
              <a:avLst/>
              <a:pathLst>
                <a:path w="7028700" h="1639860">
                  <a:moveTo>
                    <a:pt x="0" y="1639860"/>
                  </a:moveTo>
                  <a:lnTo>
                    <a:pt x="780966" y="1475874"/>
                  </a:lnTo>
                  <a:lnTo>
                    <a:pt x="1561933" y="1311888"/>
                  </a:lnTo>
                  <a:lnTo>
                    <a:pt x="2342900" y="1147902"/>
                  </a:lnTo>
                  <a:lnTo>
                    <a:pt x="3123866" y="983916"/>
                  </a:lnTo>
                  <a:lnTo>
                    <a:pt x="3904833" y="655944"/>
                  </a:lnTo>
                  <a:lnTo>
                    <a:pt x="4685800" y="491958"/>
                  </a:lnTo>
                  <a:lnTo>
                    <a:pt x="5466766" y="327972"/>
                  </a:lnTo>
                  <a:lnTo>
                    <a:pt x="6247733" y="163986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2" name="pt12"/>
            <p:cNvSpPr/>
            <p:nvPr/>
          </p:nvSpPr>
          <p:spPr>
            <a:xfrm>
              <a:off x="1379286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t13"/>
            <p:cNvSpPr/>
            <p:nvPr/>
          </p:nvSpPr>
          <p:spPr>
            <a:xfrm>
              <a:off x="2160253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2941220" y="419387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3722186" y="3373939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4503153" y="288198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5284120" y="4029884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g18"/>
            <p:cNvSpPr/>
            <p:nvPr/>
          </p:nvSpPr>
          <p:spPr>
            <a:xfrm>
              <a:off x="3722186" y="3373939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19" name="pg19"/>
            <p:cNvSpPr/>
            <p:nvPr/>
          </p:nvSpPr>
          <p:spPr>
            <a:xfrm>
              <a:off x="4503153" y="3209953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5284120" y="3045967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6065086" y="2881981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6846053" y="271799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7627020" y="239002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8407986" y="2226037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9188953" y="206205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9969920" y="1898065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10750886" y="173407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tx28"/>
            <p:cNvSpPr/>
            <p:nvPr/>
          </p:nvSpPr>
          <p:spPr>
            <a:xfrm>
              <a:off x="13117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9" name="tx29"/>
            <p:cNvSpPr/>
            <p:nvPr/>
          </p:nvSpPr>
          <p:spPr>
            <a:xfrm>
              <a:off x="2092761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30" name="tx30"/>
            <p:cNvSpPr/>
            <p:nvPr/>
          </p:nvSpPr>
          <p:spPr>
            <a:xfrm>
              <a:off x="2873727" y="40422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3654694" y="32223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4435661" y="27303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5216627" y="3878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5661" y="30583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6627" y="28943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5997594" y="27303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6778561" y="25663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7559527" y="22384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8340494" y="20744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9121461" y="19104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9902427" y="17464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10683394" y="15824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1309745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2090712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2871678" y="40391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3652645" y="3219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4433612" y="27272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5214578" y="38751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33612" y="30552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4578" y="28912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5995545" y="27272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6776512" y="25633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7557478" y="22353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8338445" y="20713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9119412" y="1907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9900378" y="17433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10681345" y="15793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1306678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2087645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2868611" y="4037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3649578" y="32172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4430545" y="27252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5211511" y="38731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30545" y="30532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1511" y="28892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5992478" y="27252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6773445" y="25612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7554412" y="22332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8335378" y="20692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9116345" y="19053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9897312" y="17413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10678278" y="15773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1303061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2084027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2864994" y="40364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3645961" y="32164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4426927" y="27245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5207894" y="38724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26927" y="30524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894" y="28885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5988861" y="27245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6769827" y="256053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7550794" y="22325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8331761" y="20685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9112727" y="19045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9893694" y="17406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10674661" y="157662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1299443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2080410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2861376" y="40371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3642343" y="32172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4423310" y="27252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5204277" y="38731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23310" y="30532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4277" y="28892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5985243" y="27252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6766210" y="25612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7547177" y="22332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8328143" y="20692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9109110" y="19053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9890077" y="17413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10671043" y="15773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1296376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2077343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2858310" y="40391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3639276" y="3219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4420243" y="27272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5201210" y="38751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20243" y="30552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1210" y="28912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5982176" y="27272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6763143" y="25633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7544110" y="22353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8325077" y="20713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9106043" y="1907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9887010" y="17433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10667977" y="15793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12943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2075294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2856261" y="404224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3637227" y="32223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4418194" y="27303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5199161" y="38782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18194" y="305833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9161" y="28943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5980127" y="27303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6761094" y="256637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7542061" y="22384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8323027" y="20744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9103994" y="19104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9884961" y="17464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10665927" y="15824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1293608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207457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2855541" y="40458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3636508" y="32259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4417474" y="27339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5198441" y="38818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17474" y="30619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8441" y="28979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5979408" y="27339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6760374" y="25699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7541341" y="22420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8322308" y="20780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9103274" y="19140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9884241" y="17500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10665208" y="15860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12943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20752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2856261" y="40494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3637227" y="32295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4418194" y="27375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5199161" y="38854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18194" y="3065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9161" y="29015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5980127" y="27375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6761094" y="25736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7542061" y="22456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8323027" y="20816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9103994" y="19176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9884961" y="1753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10665927" y="15896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1296376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2077343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2858310" y="40525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3639276" y="32326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4420243" y="27406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5201210" y="38885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20243" y="30686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1210" y="29046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5982176" y="27406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6763143" y="25766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7544110" y="22487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8325077" y="20847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9106043" y="19207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9887010" y="17567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10667977" y="15927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1299443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2080410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2861376" y="40545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3642343" y="32346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4423310" y="27427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5204277" y="3890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23310" y="30706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4277" y="29066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5985243" y="27427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6766210" y="25787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7547177" y="22507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8328143" y="2086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9109110" y="1922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9890077" y="17587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10671043" y="15948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1303061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2084027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2864994" y="40553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3645961" y="32353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4426927" y="27434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5207894" y="38913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6927" y="30714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894" y="290741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5988861" y="27434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6769827" y="25794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7550794" y="22514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8331761" y="20874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9112727" y="19234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9893694" y="17595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10674661" y="15955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1306678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2087645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2868611" y="40545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3649578" y="32346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4430545" y="27427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5211511" y="38906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30545" y="30706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1511" y="29066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5992478" y="27427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6773445" y="257872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7554412" y="225075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8335378" y="20867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9116345" y="1922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9897312" y="17587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10678278" y="15948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1309745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2090712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2871678" y="40525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3652645" y="32326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4433612" y="27406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5214578" y="38885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33612" y="30686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4578" y="29046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5995545" y="27406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6776512" y="25766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7557478" y="224870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8338445" y="20847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9119412" y="19207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9900378" y="17567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10681345" y="15927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1311794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2092761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2873727" y="40494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3654694" y="322955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4435661" y="27375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5216627" y="388549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5661" y="3065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6627" y="290158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5997594" y="27375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6778561" y="257360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7559527" y="22456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8340494" y="20816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9121461" y="19176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9902427" y="1753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10683394" y="15896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131251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2093480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2874447" y="40458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3655414" y="32259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4436380" y="27339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5217347" y="38818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36380" y="30619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7347" y="28979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5998314" y="27339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6779280" y="25699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7560247" y="22420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8341214" y="20780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9122180" y="19140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9903147" y="17500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10684114" y="15860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130306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2084027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33%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2864994" y="40458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38%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3645961" y="32259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4426927" y="27339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5207894" y="38818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26927" y="30619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44%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894" y="28979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5988861" y="27339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6769827" y="25699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7550794" y="224201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8331761" y="20780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9112727" y="19140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51%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9893694" y="175006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52%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10674661" y="15860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53%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681689" y="469995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681689" y="388002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306009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224016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1420232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55%</a:t>
              </a:r>
            </a:p>
          </p:txBody>
        </p:sp>
        <p:sp>
          <p:nvSpPr>
            <p:cNvPr id="288" name="pl288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89" name="pl289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0" name="pl290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1" name="pl291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2" name="pl292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tx302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3" name="tx303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4" name="tx304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5" name="tx305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06" name="tx306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16" name="tx316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17" name="pl317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8" name="pt318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19" name="pl319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0" name="pg320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1" name="tx321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2" name="tx322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3" name="tx323"/>
            <p:cNvSpPr/>
            <p:nvPr/>
          </p:nvSpPr>
          <p:spPr>
            <a:xfrm>
              <a:off x="520462" y="805887"/>
              <a:ext cx="1953108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White | Desert</a:t>
              </a:r>
            </a:p>
          </p:txBody>
        </p:sp>
        <p:sp>
          <p:nvSpPr>
            <p:cNvPr id="324" name="tx324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5" name="tx325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 xmlns:pic="http://schemas.openxmlformats.org/drawingml/2006/picture">
        <p:nvGrpSpPr>
          <p:cNvPr id="2" name=""/>
          <p:cNvGrpSpPr/>
          <p:nvPr/>
        </p:nvGrpSpPr>
        <p:grpSpPr>
          <a:xfrm>
            <a:off x="457200" y="0"/>
            <a:ext cx="10972800" cy="6537960"/>
            <a:chOff x="457200" y="0"/>
            <a:chExt cx="10972800" cy="6537960"/>
          </a:xfrm>
        </p:grpSpPr>
        <p:sp>
          <p:nvSpPr>
            <p:cNvPr id="3" name="pl3"/>
            <p:cNvSpPr/>
            <p:nvPr/>
          </p:nvSpPr>
          <p:spPr>
            <a:xfrm>
              <a:off x="969409" y="5320298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4" name="pl4"/>
            <p:cNvSpPr/>
            <p:nvPr/>
          </p:nvSpPr>
          <p:spPr>
            <a:xfrm>
              <a:off x="969409" y="4700811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5" name="pl5"/>
            <p:cNvSpPr/>
            <p:nvPr/>
          </p:nvSpPr>
          <p:spPr>
            <a:xfrm>
              <a:off x="969409" y="4081324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6" name="pl6"/>
            <p:cNvSpPr/>
            <p:nvPr/>
          </p:nvSpPr>
          <p:spPr>
            <a:xfrm>
              <a:off x="969409" y="3461837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7" name="pl7"/>
            <p:cNvSpPr/>
            <p:nvPr/>
          </p:nvSpPr>
          <p:spPr>
            <a:xfrm>
              <a:off x="969409" y="2842350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8" name="pl8"/>
            <p:cNvSpPr/>
            <p:nvPr/>
          </p:nvSpPr>
          <p:spPr>
            <a:xfrm>
              <a:off x="969409" y="222286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9" name="pl9"/>
            <p:cNvSpPr/>
            <p:nvPr/>
          </p:nvSpPr>
          <p:spPr>
            <a:xfrm>
              <a:off x="969409" y="1603376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DEDDD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0" name="pl10"/>
            <p:cNvSpPr/>
            <p:nvPr/>
          </p:nvSpPr>
          <p:spPr>
            <a:xfrm>
              <a:off x="3780889" y="1225799"/>
              <a:ext cx="0" cy="4196404"/>
            </a:xfrm>
            <a:custGeom>
              <a:avLst/>
              <a:pathLst>
                <a:path w="0" h="4196404">
                  <a:moveTo>
                    <a:pt x="0" y="4196404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13550" cap="flat">
              <a:solidFill>
                <a:srgbClr val="A6A6A6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1" name="tx11"/>
            <p:cNvSpPr/>
            <p:nvPr/>
          </p:nvSpPr>
          <p:spPr>
            <a:xfrm>
              <a:off x="3846636" y="1361812"/>
              <a:ext cx="805665" cy="10464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555759">
                      <a:alpha val="100000"/>
                    </a:srgbClr>
                  </a:solidFill>
                  <a:latin typeface="Source Sans Pro"/>
                  <a:cs typeface="Source Sans Pro"/>
                </a:rPr>
                <a:t>Baseline Year</a:t>
              </a:r>
            </a:p>
          </p:txBody>
        </p:sp>
        <p:sp>
          <p:nvSpPr>
            <p:cNvPr id="12" name="pl12"/>
            <p:cNvSpPr/>
            <p:nvPr/>
          </p:nvSpPr>
          <p:spPr>
            <a:xfrm>
              <a:off x="1437989" y="2966247"/>
              <a:ext cx="3904833" cy="2106255"/>
            </a:xfrm>
            <a:custGeom>
              <a:avLst/>
              <a:pathLst>
                <a:path w="3904833" h="2106255">
                  <a:moveTo>
                    <a:pt x="0" y="1115076"/>
                  </a:moveTo>
                  <a:lnTo>
                    <a:pt x="780966" y="1362871"/>
                  </a:lnTo>
                  <a:lnTo>
                    <a:pt x="1561933" y="2106255"/>
                  </a:lnTo>
                  <a:lnTo>
                    <a:pt x="2342900" y="0"/>
                  </a:lnTo>
                  <a:lnTo>
                    <a:pt x="3123866" y="1486768"/>
                  </a:lnTo>
                  <a:lnTo>
                    <a:pt x="3904833" y="371692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3" name="pl13"/>
            <p:cNvSpPr/>
            <p:nvPr/>
          </p:nvSpPr>
          <p:spPr>
            <a:xfrm>
              <a:off x="3780889" y="1727274"/>
              <a:ext cx="7028700" cy="1238973"/>
            </a:xfrm>
            <a:custGeom>
              <a:avLst/>
              <a:pathLst>
                <a:path w="7028700" h="1238973">
                  <a:moveTo>
                    <a:pt x="0" y="1238973"/>
                  </a:moveTo>
                  <a:lnTo>
                    <a:pt x="780966" y="1115076"/>
                  </a:lnTo>
                  <a:lnTo>
                    <a:pt x="1561933" y="991178"/>
                  </a:lnTo>
                  <a:lnTo>
                    <a:pt x="2342900" y="867281"/>
                  </a:lnTo>
                  <a:lnTo>
                    <a:pt x="3123866" y="743384"/>
                  </a:lnTo>
                  <a:lnTo>
                    <a:pt x="3904833" y="495589"/>
                  </a:lnTo>
                  <a:lnTo>
                    <a:pt x="4685800" y="371692"/>
                  </a:lnTo>
                  <a:lnTo>
                    <a:pt x="5466766" y="247794"/>
                  </a:lnTo>
                  <a:lnTo>
                    <a:pt x="6247733" y="123897"/>
                  </a:lnTo>
                  <a:lnTo>
                    <a:pt x="7028700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14" name="pt14"/>
            <p:cNvSpPr/>
            <p:nvPr/>
          </p:nvSpPr>
          <p:spPr>
            <a:xfrm>
              <a:off x="1379286" y="402262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5" name="pt15"/>
            <p:cNvSpPr/>
            <p:nvPr/>
          </p:nvSpPr>
          <p:spPr>
            <a:xfrm>
              <a:off x="2160253" y="4270416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6" name="pt16"/>
            <p:cNvSpPr/>
            <p:nvPr/>
          </p:nvSpPr>
          <p:spPr>
            <a:xfrm>
              <a:off x="2941220" y="5013800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7" name="pt17"/>
            <p:cNvSpPr/>
            <p:nvPr/>
          </p:nvSpPr>
          <p:spPr>
            <a:xfrm>
              <a:off x="3722186" y="2907545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8" name="pt18"/>
            <p:cNvSpPr/>
            <p:nvPr/>
          </p:nvSpPr>
          <p:spPr>
            <a:xfrm>
              <a:off x="4503153" y="4394313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19" name="pt19"/>
            <p:cNvSpPr/>
            <p:nvPr/>
          </p:nvSpPr>
          <p:spPr>
            <a:xfrm>
              <a:off x="5284120" y="3279237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0" name="pg20"/>
            <p:cNvSpPr/>
            <p:nvPr/>
          </p:nvSpPr>
          <p:spPr>
            <a:xfrm>
              <a:off x="3722186" y="290754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1" name="pg21"/>
            <p:cNvSpPr/>
            <p:nvPr/>
          </p:nvSpPr>
          <p:spPr>
            <a:xfrm>
              <a:off x="4503153" y="2783648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2" name="pg22"/>
            <p:cNvSpPr/>
            <p:nvPr/>
          </p:nvSpPr>
          <p:spPr>
            <a:xfrm>
              <a:off x="5284120" y="2659750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3" name="pg23"/>
            <p:cNvSpPr/>
            <p:nvPr/>
          </p:nvSpPr>
          <p:spPr>
            <a:xfrm>
              <a:off x="6065086" y="2535853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4" name="pg24"/>
            <p:cNvSpPr/>
            <p:nvPr/>
          </p:nvSpPr>
          <p:spPr>
            <a:xfrm>
              <a:off x="6846053" y="2411955"/>
              <a:ext cx="117404" cy="117405"/>
            </a:xfrm>
            <a:custGeom>
              <a:avLst/>
              <a:pathLst>
                <a:path w="117404" h="117405">
                  <a:moveTo>
                    <a:pt x="0" y="117405"/>
                  </a:moveTo>
                  <a:lnTo>
                    <a:pt x="117404" y="117405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5" name="pg25"/>
            <p:cNvSpPr/>
            <p:nvPr/>
          </p:nvSpPr>
          <p:spPr>
            <a:xfrm>
              <a:off x="7627020" y="216416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6" name="pg26"/>
            <p:cNvSpPr/>
            <p:nvPr/>
          </p:nvSpPr>
          <p:spPr>
            <a:xfrm>
              <a:off x="8407986" y="2040263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7" name="pg27"/>
            <p:cNvSpPr/>
            <p:nvPr/>
          </p:nvSpPr>
          <p:spPr>
            <a:xfrm>
              <a:off x="9188953" y="1916366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8" name="pg28"/>
            <p:cNvSpPr/>
            <p:nvPr/>
          </p:nvSpPr>
          <p:spPr>
            <a:xfrm>
              <a:off x="9969920" y="1792469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29" name="pg29"/>
            <p:cNvSpPr/>
            <p:nvPr/>
          </p:nvSpPr>
          <p:spPr>
            <a:xfrm>
              <a:off x="10750886" y="1668571"/>
              <a:ext cx="117405" cy="117405"/>
            </a:xfrm>
            <a:custGeom>
              <a:avLst/>
              <a:pathLst>
                <a:path w="117405" h="117405">
                  <a:moveTo>
                    <a:pt x="0" y="117405"/>
                  </a:moveTo>
                  <a:lnTo>
                    <a:pt x="117405" y="117405"/>
                  </a:lnTo>
                  <a:lnTo>
                    <a:pt x="1174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0" name="tx30"/>
            <p:cNvSpPr/>
            <p:nvPr/>
          </p:nvSpPr>
          <p:spPr>
            <a:xfrm>
              <a:off x="1311794" y="38710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31" name="tx31"/>
            <p:cNvSpPr/>
            <p:nvPr/>
          </p:nvSpPr>
          <p:spPr>
            <a:xfrm>
              <a:off x="2092761" y="41187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32" name="tx32"/>
            <p:cNvSpPr/>
            <p:nvPr/>
          </p:nvSpPr>
          <p:spPr>
            <a:xfrm>
              <a:off x="2873727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33" name="tx33"/>
            <p:cNvSpPr/>
            <p:nvPr/>
          </p:nvSpPr>
          <p:spPr>
            <a:xfrm>
              <a:off x="3654694" y="27559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34" name="tx34"/>
            <p:cNvSpPr/>
            <p:nvPr/>
          </p:nvSpPr>
          <p:spPr>
            <a:xfrm>
              <a:off x="4435661" y="42426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35" name="tx35"/>
            <p:cNvSpPr/>
            <p:nvPr/>
          </p:nvSpPr>
          <p:spPr>
            <a:xfrm>
              <a:off x="5216627" y="3127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36" name="tx36"/>
            <p:cNvSpPr/>
            <p:nvPr/>
          </p:nvSpPr>
          <p:spPr>
            <a:xfrm>
              <a:off x="4435661" y="26320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37" name="tx37"/>
            <p:cNvSpPr/>
            <p:nvPr/>
          </p:nvSpPr>
          <p:spPr>
            <a:xfrm>
              <a:off x="5216627" y="25081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38" name="tx38"/>
            <p:cNvSpPr/>
            <p:nvPr/>
          </p:nvSpPr>
          <p:spPr>
            <a:xfrm>
              <a:off x="5997594" y="23842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39" name="tx39"/>
            <p:cNvSpPr/>
            <p:nvPr/>
          </p:nvSpPr>
          <p:spPr>
            <a:xfrm>
              <a:off x="6778561" y="22603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40" name="tx40"/>
            <p:cNvSpPr/>
            <p:nvPr/>
          </p:nvSpPr>
          <p:spPr>
            <a:xfrm>
              <a:off x="7559527" y="20125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41" name="tx41"/>
            <p:cNvSpPr/>
            <p:nvPr/>
          </p:nvSpPr>
          <p:spPr>
            <a:xfrm>
              <a:off x="8340494" y="18886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42" name="tx42"/>
            <p:cNvSpPr/>
            <p:nvPr/>
          </p:nvSpPr>
          <p:spPr>
            <a:xfrm>
              <a:off x="9121461" y="17647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43" name="tx43"/>
            <p:cNvSpPr/>
            <p:nvPr/>
          </p:nvSpPr>
          <p:spPr>
            <a:xfrm>
              <a:off x="9902427" y="16408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44" name="tx44"/>
            <p:cNvSpPr/>
            <p:nvPr/>
          </p:nvSpPr>
          <p:spPr>
            <a:xfrm>
              <a:off x="10683394" y="15169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45" name="tx45"/>
            <p:cNvSpPr/>
            <p:nvPr/>
          </p:nvSpPr>
          <p:spPr>
            <a:xfrm>
              <a:off x="1309745" y="38679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46" name="tx46"/>
            <p:cNvSpPr/>
            <p:nvPr/>
          </p:nvSpPr>
          <p:spPr>
            <a:xfrm>
              <a:off x="2090712" y="41157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47" name="tx47"/>
            <p:cNvSpPr/>
            <p:nvPr/>
          </p:nvSpPr>
          <p:spPr>
            <a:xfrm>
              <a:off x="2871678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48" name="tx48"/>
            <p:cNvSpPr/>
            <p:nvPr/>
          </p:nvSpPr>
          <p:spPr>
            <a:xfrm>
              <a:off x="3652645" y="27528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49" name="tx49"/>
            <p:cNvSpPr/>
            <p:nvPr/>
          </p:nvSpPr>
          <p:spPr>
            <a:xfrm>
              <a:off x="4433612" y="42396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50" name="tx50"/>
            <p:cNvSpPr/>
            <p:nvPr/>
          </p:nvSpPr>
          <p:spPr>
            <a:xfrm>
              <a:off x="5214578" y="31245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51" name="tx51"/>
            <p:cNvSpPr/>
            <p:nvPr/>
          </p:nvSpPr>
          <p:spPr>
            <a:xfrm>
              <a:off x="4433612" y="2628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52" name="tx52"/>
            <p:cNvSpPr/>
            <p:nvPr/>
          </p:nvSpPr>
          <p:spPr>
            <a:xfrm>
              <a:off x="5214578" y="25050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53" name="tx53"/>
            <p:cNvSpPr/>
            <p:nvPr/>
          </p:nvSpPr>
          <p:spPr>
            <a:xfrm>
              <a:off x="5995545" y="2381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54" name="tx54"/>
            <p:cNvSpPr/>
            <p:nvPr/>
          </p:nvSpPr>
          <p:spPr>
            <a:xfrm>
              <a:off x="6776512" y="22572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55" name="tx55"/>
            <p:cNvSpPr/>
            <p:nvPr/>
          </p:nvSpPr>
          <p:spPr>
            <a:xfrm>
              <a:off x="7557478" y="20094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56" name="tx56"/>
            <p:cNvSpPr/>
            <p:nvPr/>
          </p:nvSpPr>
          <p:spPr>
            <a:xfrm>
              <a:off x="8338445" y="18855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57" name="tx57"/>
            <p:cNvSpPr/>
            <p:nvPr/>
          </p:nvSpPr>
          <p:spPr>
            <a:xfrm>
              <a:off x="9119412" y="1761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58" name="tx58"/>
            <p:cNvSpPr/>
            <p:nvPr/>
          </p:nvSpPr>
          <p:spPr>
            <a:xfrm>
              <a:off x="9900378" y="1637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59" name="tx59"/>
            <p:cNvSpPr/>
            <p:nvPr/>
          </p:nvSpPr>
          <p:spPr>
            <a:xfrm>
              <a:off x="10681345" y="15138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60" name="tx60"/>
            <p:cNvSpPr/>
            <p:nvPr/>
          </p:nvSpPr>
          <p:spPr>
            <a:xfrm>
              <a:off x="1306678" y="38658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61" name="tx61"/>
            <p:cNvSpPr/>
            <p:nvPr/>
          </p:nvSpPr>
          <p:spPr>
            <a:xfrm>
              <a:off x="2087645" y="41136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62" name="tx62"/>
            <p:cNvSpPr/>
            <p:nvPr/>
          </p:nvSpPr>
          <p:spPr>
            <a:xfrm>
              <a:off x="2868611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63" name="tx63"/>
            <p:cNvSpPr/>
            <p:nvPr/>
          </p:nvSpPr>
          <p:spPr>
            <a:xfrm>
              <a:off x="3649578" y="27508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64" name="tx64"/>
            <p:cNvSpPr/>
            <p:nvPr/>
          </p:nvSpPr>
          <p:spPr>
            <a:xfrm>
              <a:off x="4430545" y="42375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65" name="tx65"/>
            <p:cNvSpPr/>
            <p:nvPr/>
          </p:nvSpPr>
          <p:spPr>
            <a:xfrm>
              <a:off x="5211511" y="31225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66" name="tx66"/>
            <p:cNvSpPr/>
            <p:nvPr/>
          </p:nvSpPr>
          <p:spPr>
            <a:xfrm>
              <a:off x="4430545" y="26269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67" name="tx67"/>
            <p:cNvSpPr/>
            <p:nvPr/>
          </p:nvSpPr>
          <p:spPr>
            <a:xfrm>
              <a:off x="5211511" y="25030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68" name="tx68"/>
            <p:cNvSpPr/>
            <p:nvPr/>
          </p:nvSpPr>
          <p:spPr>
            <a:xfrm>
              <a:off x="5992478" y="23791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69" name="tx69"/>
            <p:cNvSpPr/>
            <p:nvPr/>
          </p:nvSpPr>
          <p:spPr>
            <a:xfrm>
              <a:off x="6773445" y="22552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70" name="tx70"/>
            <p:cNvSpPr/>
            <p:nvPr/>
          </p:nvSpPr>
          <p:spPr>
            <a:xfrm>
              <a:off x="7554412" y="2007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71" name="tx71"/>
            <p:cNvSpPr/>
            <p:nvPr/>
          </p:nvSpPr>
          <p:spPr>
            <a:xfrm>
              <a:off x="8335378" y="18835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72" name="tx72"/>
            <p:cNvSpPr/>
            <p:nvPr/>
          </p:nvSpPr>
          <p:spPr>
            <a:xfrm>
              <a:off x="9116345" y="1759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73" name="tx73"/>
            <p:cNvSpPr/>
            <p:nvPr/>
          </p:nvSpPr>
          <p:spPr>
            <a:xfrm>
              <a:off x="9897312" y="16357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74" name="tx74"/>
            <p:cNvSpPr/>
            <p:nvPr/>
          </p:nvSpPr>
          <p:spPr>
            <a:xfrm>
              <a:off x="10678278" y="15118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75" name="tx75"/>
            <p:cNvSpPr/>
            <p:nvPr/>
          </p:nvSpPr>
          <p:spPr>
            <a:xfrm>
              <a:off x="1303061" y="3865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76" name="tx76"/>
            <p:cNvSpPr/>
            <p:nvPr/>
          </p:nvSpPr>
          <p:spPr>
            <a:xfrm>
              <a:off x="2084027" y="4112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77" name="tx77"/>
            <p:cNvSpPr/>
            <p:nvPr/>
          </p:nvSpPr>
          <p:spPr>
            <a:xfrm>
              <a:off x="2864994" y="48563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78" name="tx78"/>
            <p:cNvSpPr/>
            <p:nvPr/>
          </p:nvSpPr>
          <p:spPr>
            <a:xfrm>
              <a:off x="3645961" y="275008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79" name="tx79"/>
            <p:cNvSpPr/>
            <p:nvPr/>
          </p:nvSpPr>
          <p:spPr>
            <a:xfrm>
              <a:off x="4426927" y="423685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80" name="tx80"/>
            <p:cNvSpPr/>
            <p:nvPr/>
          </p:nvSpPr>
          <p:spPr>
            <a:xfrm>
              <a:off x="5207894" y="3121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81" name="tx81"/>
            <p:cNvSpPr/>
            <p:nvPr/>
          </p:nvSpPr>
          <p:spPr>
            <a:xfrm>
              <a:off x="4426927" y="262619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82" name="tx82"/>
            <p:cNvSpPr/>
            <p:nvPr/>
          </p:nvSpPr>
          <p:spPr>
            <a:xfrm>
              <a:off x="5207894" y="25022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83" name="tx83"/>
            <p:cNvSpPr/>
            <p:nvPr/>
          </p:nvSpPr>
          <p:spPr>
            <a:xfrm>
              <a:off x="5988861" y="23783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84" name="tx84"/>
            <p:cNvSpPr/>
            <p:nvPr/>
          </p:nvSpPr>
          <p:spPr>
            <a:xfrm>
              <a:off x="6769827" y="22544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85" name="tx85"/>
            <p:cNvSpPr/>
            <p:nvPr/>
          </p:nvSpPr>
          <p:spPr>
            <a:xfrm>
              <a:off x="7550794" y="20067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86" name="tx86"/>
            <p:cNvSpPr/>
            <p:nvPr/>
          </p:nvSpPr>
          <p:spPr>
            <a:xfrm>
              <a:off x="8331761" y="188280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87" name="tx87"/>
            <p:cNvSpPr/>
            <p:nvPr/>
          </p:nvSpPr>
          <p:spPr>
            <a:xfrm>
              <a:off x="9112727" y="17589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88" name="tx88"/>
            <p:cNvSpPr/>
            <p:nvPr/>
          </p:nvSpPr>
          <p:spPr>
            <a:xfrm>
              <a:off x="9893694" y="16350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89" name="tx89"/>
            <p:cNvSpPr/>
            <p:nvPr/>
          </p:nvSpPr>
          <p:spPr>
            <a:xfrm>
              <a:off x="10674661" y="15111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90" name="tx90"/>
            <p:cNvSpPr/>
            <p:nvPr/>
          </p:nvSpPr>
          <p:spPr>
            <a:xfrm>
              <a:off x="1299443" y="386588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91" name="tx91"/>
            <p:cNvSpPr/>
            <p:nvPr/>
          </p:nvSpPr>
          <p:spPr>
            <a:xfrm>
              <a:off x="2080410" y="41136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92" name="tx92"/>
            <p:cNvSpPr/>
            <p:nvPr/>
          </p:nvSpPr>
          <p:spPr>
            <a:xfrm>
              <a:off x="2861376" y="485706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93" name="tx93"/>
            <p:cNvSpPr/>
            <p:nvPr/>
          </p:nvSpPr>
          <p:spPr>
            <a:xfrm>
              <a:off x="3642343" y="275080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94" name="tx94"/>
            <p:cNvSpPr/>
            <p:nvPr/>
          </p:nvSpPr>
          <p:spPr>
            <a:xfrm>
              <a:off x="4423310" y="423757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95" name="tx95"/>
            <p:cNvSpPr/>
            <p:nvPr/>
          </p:nvSpPr>
          <p:spPr>
            <a:xfrm>
              <a:off x="5204277" y="31225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96" name="tx96"/>
            <p:cNvSpPr/>
            <p:nvPr/>
          </p:nvSpPr>
          <p:spPr>
            <a:xfrm>
              <a:off x="4423310" y="262691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97" name="tx97"/>
            <p:cNvSpPr/>
            <p:nvPr/>
          </p:nvSpPr>
          <p:spPr>
            <a:xfrm>
              <a:off x="5204277" y="250301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98" name="tx98"/>
            <p:cNvSpPr/>
            <p:nvPr/>
          </p:nvSpPr>
          <p:spPr>
            <a:xfrm>
              <a:off x="5985243" y="23791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99" name="tx99"/>
            <p:cNvSpPr/>
            <p:nvPr/>
          </p:nvSpPr>
          <p:spPr>
            <a:xfrm>
              <a:off x="6766210" y="225521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00" name="tx100"/>
            <p:cNvSpPr/>
            <p:nvPr/>
          </p:nvSpPr>
          <p:spPr>
            <a:xfrm>
              <a:off x="7547177" y="20074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01" name="tx101"/>
            <p:cNvSpPr/>
            <p:nvPr/>
          </p:nvSpPr>
          <p:spPr>
            <a:xfrm>
              <a:off x="8328143" y="18835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02" name="tx102"/>
            <p:cNvSpPr/>
            <p:nvPr/>
          </p:nvSpPr>
          <p:spPr>
            <a:xfrm>
              <a:off x="9109110" y="17596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03" name="tx103"/>
            <p:cNvSpPr/>
            <p:nvPr/>
          </p:nvSpPr>
          <p:spPr>
            <a:xfrm>
              <a:off x="9890077" y="16357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04" name="tx104"/>
            <p:cNvSpPr/>
            <p:nvPr/>
          </p:nvSpPr>
          <p:spPr>
            <a:xfrm>
              <a:off x="10671043" y="15118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05" name="tx105"/>
            <p:cNvSpPr/>
            <p:nvPr/>
          </p:nvSpPr>
          <p:spPr>
            <a:xfrm>
              <a:off x="1296376" y="38679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06" name="tx106"/>
            <p:cNvSpPr/>
            <p:nvPr/>
          </p:nvSpPr>
          <p:spPr>
            <a:xfrm>
              <a:off x="2077343" y="41157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07" name="tx107"/>
            <p:cNvSpPr/>
            <p:nvPr/>
          </p:nvSpPr>
          <p:spPr>
            <a:xfrm>
              <a:off x="2858310" y="48591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08" name="tx108"/>
            <p:cNvSpPr/>
            <p:nvPr/>
          </p:nvSpPr>
          <p:spPr>
            <a:xfrm>
              <a:off x="3639276" y="27528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09" name="tx109"/>
            <p:cNvSpPr/>
            <p:nvPr/>
          </p:nvSpPr>
          <p:spPr>
            <a:xfrm>
              <a:off x="4420243" y="42396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10" name="tx110"/>
            <p:cNvSpPr/>
            <p:nvPr/>
          </p:nvSpPr>
          <p:spPr>
            <a:xfrm>
              <a:off x="5201210" y="31245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11" name="tx111"/>
            <p:cNvSpPr/>
            <p:nvPr/>
          </p:nvSpPr>
          <p:spPr>
            <a:xfrm>
              <a:off x="4420243" y="26289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12" name="tx112"/>
            <p:cNvSpPr/>
            <p:nvPr/>
          </p:nvSpPr>
          <p:spPr>
            <a:xfrm>
              <a:off x="5201210" y="25050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13" name="tx113"/>
            <p:cNvSpPr/>
            <p:nvPr/>
          </p:nvSpPr>
          <p:spPr>
            <a:xfrm>
              <a:off x="5982176" y="23811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14" name="tx114"/>
            <p:cNvSpPr/>
            <p:nvPr/>
          </p:nvSpPr>
          <p:spPr>
            <a:xfrm>
              <a:off x="6763143" y="22572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15" name="tx115"/>
            <p:cNvSpPr/>
            <p:nvPr/>
          </p:nvSpPr>
          <p:spPr>
            <a:xfrm>
              <a:off x="7544110" y="200947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16" name="tx116"/>
            <p:cNvSpPr/>
            <p:nvPr/>
          </p:nvSpPr>
          <p:spPr>
            <a:xfrm>
              <a:off x="8325077" y="188557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17" name="tx117"/>
            <p:cNvSpPr/>
            <p:nvPr/>
          </p:nvSpPr>
          <p:spPr>
            <a:xfrm>
              <a:off x="9106043" y="176167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18" name="tx118"/>
            <p:cNvSpPr/>
            <p:nvPr/>
          </p:nvSpPr>
          <p:spPr>
            <a:xfrm>
              <a:off x="9887010" y="16377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19" name="tx119"/>
            <p:cNvSpPr/>
            <p:nvPr/>
          </p:nvSpPr>
          <p:spPr>
            <a:xfrm>
              <a:off x="10667977" y="151388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20" name="tx120"/>
            <p:cNvSpPr/>
            <p:nvPr/>
          </p:nvSpPr>
          <p:spPr>
            <a:xfrm>
              <a:off x="1294327" y="38710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21" name="tx121"/>
            <p:cNvSpPr/>
            <p:nvPr/>
          </p:nvSpPr>
          <p:spPr>
            <a:xfrm>
              <a:off x="2075294" y="41187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22" name="tx122"/>
            <p:cNvSpPr/>
            <p:nvPr/>
          </p:nvSpPr>
          <p:spPr>
            <a:xfrm>
              <a:off x="2856261" y="48621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23" name="tx123"/>
            <p:cNvSpPr/>
            <p:nvPr/>
          </p:nvSpPr>
          <p:spPr>
            <a:xfrm>
              <a:off x="3637227" y="275592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24" name="tx124"/>
            <p:cNvSpPr/>
            <p:nvPr/>
          </p:nvSpPr>
          <p:spPr>
            <a:xfrm>
              <a:off x="4418194" y="424269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25" name="tx125"/>
            <p:cNvSpPr/>
            <p:nvPr/>
          </p:nvSpPr>
          <p:spPr>
            <a:xfrm>
              <a:off x="5199161" y="31276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26" name="tx126"/>
            <p:cNvSpPr/>
            <p:nvPr/>
          </p:nvSpPr>
          <p:spPr>
            <a:xfrm>
              <a:off x="4418194" y="263202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27" name="tx127"/>
            <p:cNvSpPr/>
            <p:nvPr/>
          </p:nvSpPr>
          <p:spPr>
            <a:xfrm>
              <a:off x="5199161" y="25081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28" name="tx128"/>
            <p:cNvSpPr/>
            <p:nvPr/>
          </p:nvSpPr>
          <p:spPr>
            <a:xfrm>
              <a:off x="5980127" y="238423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29" name="tx129"/>
            <p:cNvSpPr/>
            <p:nvPr/>
          </p:nvSpPr>
          <p:spPr>
            <a:xfrm>
              <a:off x="6761094" y="226033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30" name="tx130"/>
            <p:cNvSpPr/>
            <p:nvPr/>
          </p:nvSpPr>
          <p:spPr>
            <a:xfrm>
              <a:off x="7542061" y="201253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31" name="tx131"/>
            <p:cNvSpPr/>
            <p:nvPr/>
          </p:nvSpPr>
          <p:spPr>
            <a:xfrm>
              <a:off x="8323027" y="188864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32" name="tx132"/>
            <p:cNvSpPr/>
            <p:nvPr/>
          </p:nvSpPr>
          <p:spPr>
            <a:xfrm>
              <a:off x="9103994" y="176474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33" name="tx133"/>
            <p:cNvSpPr/>
            <p:nvPr/>
          </p:nvSpPr>
          <p:spPr>
            <a:xfrm>
              <a:off x="9884961" y="164084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34" name="tx134"/>
            <p:cNvSpPr/>
            <p:nvPr/>
          </p:nvSpPr>
          <p:spPr>
            <a:xfrm>
              <a:off x="10665927" y="15169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35" name="tx135"/>
            <p:cNvSpPr/>
            <p:nvPr/>
          </p:nvSpPr>
          <p:spPr>
            <a:xfrm>
              <a:off x="1293608" y="38746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36" name="tx136"/>
            <p:cNvSpPr/>
            <p:nvPr/>
          </p:nvSpPr>
          <p:spPr>
            <a:xfrm>
              <a:off x="2074574" y="41224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37" name="tx137"/>
            <p:cNvSpPr/>
            <p:nvPr/>
          </p:nvSpPr>
          <p:spPr>
            <a:xfrm>
              <a:off x="2855541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38" name="tx138"/>
            <p:cNvSpPr/>
            <p:nvPr/>
          </p:nvSpPr>
          <p:spPr>
            <a:xfrm>
              <a:off x="3636508" y="27595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39" name="tx139"/>
            <p:cNvSpPr/>
            <p:nvPr/>
          </p:nvSpPr>
          <p:spPr>
            <a:xfrm>
              <a:off x="4417474" y="4246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40" name="tx140"/>
            <p:cNvSpPr/>
            <p:nvPr/>
          </p:nvSpPr>
          <p:spPr>
            <a:xfrm>
              <a:off x="5198441" y="31312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41" name="tx141"/>
            <p:cNvSpPr/>
            <p:nvPr/>
          </p:nvSpPr>
          <p:spPr>
            <a:xfrm>
              <a:off x="4417474" y="26356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42" name="tx142"/>
            <p:cNvSpPr/>
            <p:nvPr/>
          </p:nvSpPr>
          <p:spPr>
            <a:xfrm>
              <a:off x="5198441" y="25117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43" name="tx143"/>
            <p:cNvSpPr/>
            <p:nvPr/>
          </p:nvSpPr>
          <p:spPr>
            <a:xfrm>
              <a:off x="5979408" y="23878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44" name="tx144"/>
            <p:cNvSpPr/>
            <p:nvPr/>
          </p:nvSpPr>
          <p:spPr>
            <a:xfrm>
              <a:off x="6760374" y="22639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45" name="tx145"/>
            <p:cNvSpPr/>
            <p:nvPr/>
          </p:nvSpPr>
          <p:spPr>
            <a:xfrm>
              <a:off x="7541341" y="20161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46" name="tx146"/>
            <p:cNvSpPr/>
            <p:nvPr/>
          </p:nvSpPr>
          <p:spPr>
            <a:xfrm>
              <a:off x="8322308" y="18922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47" name="tx147"/>
            <p:cNvSpPr/>
            <p:nvPr/>
          </p:nvSpPr>
          <p:spPr>
            <a:xfrm>
              <a:off x="9103274" y="1768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48" name="tx148"/>
            <p:cNvSpPr/>
            <p:nvPr/>
          </p:nvSpPr>
          <p:spPr>
            <a:xfrm>
              <a:off x="9884241" y="16444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49" name="tx149"/>
            <p:cNvSpPr/>
            <p:nvPr/>
          </p:nvSpPr>
          <p:spPr>
            <a:xfrm>
              <a:off x="10665208" y="1520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50" name="tx150"/>
            <p:cNvSpPr/>
            <p:nvPr/>
          </p:nvSpPr>
          <p:spPr>
            <a:xfrm>
              <a:off x="1294327" y="38782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51" name="tx151"/>
            <p:cNvSpPr/>
            <p:nvPr/>
          </p:nvSpPr>
          <p:spPr>
            <a:xfrm>
              <a:off x="2075294" y="41260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52" name="tx152"/>
            <p:cNvSpPr/>
            <p:nvPr/>
          </p:nvSpPr>
          <p:spPr>
            <a:xfrm>
              <a:off x="2856261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53" name="tx153"/>
            <p:cNvSpPr/>
            <p:nvPr/>
          </p:nvSpPr>
          <p:spPr>
            <a:xfrm>
              <a:off x="3637227" y="27631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54" name="tx154"/>
            <p:cNvSpPr/>
            <p:nvPr/>
          </p:nvSpPr>
          <p:spPr>
            <a:xfrm>
              <a:off x="4418194" y="42499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55" name="tx155"/>
            <p:cNvSpPr/>
            <p:nvPr/>
          </p:nvSpPr>
          <p:spPr>
            <a:xfrm>
              <a:off x="5199161" y="31348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56" name="tx156"/>
            <p:cNvSpPr/>
            <p:nvPr/>
          </p:nvSpPr>
          <p:spPr>
            <a:xfrm>
              <a:off x="4418194" y="26392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57" name="tx157"/>
            <p:cNvSpPr/>
            <p:nvPr/>
          </p:nvSpPr>
          <p:spPr>
            <a:xfrm>
              <a:off x="5199161" y="25153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58" name="tx158"/>
            <p:cNvSpPr/>
            <p:nvPr/>
          </p:nvSpPr>
          <p:spPr>
            <a:xfrm>
              <a:off x="5980127" y="23914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59" name="tx159"/>
            <p:cNvSpPr/>
            <p:nvPr/>
          </p:nvSpPr>
          <p:spPr>
            <a:xfrm>
              <a:off x="6761094" y="22675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60" name="tx160"/>
            <p:cNvSpPr/>
            <p:nvPr/>
          </p:nvSpPr>
          <p:spPr>
            <a:xfrm>
              <a:off x="7542061" y="20197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61" name="tx161"/>
            <p:cNvSpPr/>
            <p:nvPr/>
          </p:nvSpPr>
          <p:spPr>
            <a:xfrm>
              <a:off x="8323027" y="18958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62" name="tx162"/>
            <p:cNvSpPr/>
            <p:nvPr/>
          </p:nvSpPr>
          <p:spPr>
            <a:xfrm>
              <a:off x="9103994" y="17719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63" name="tx163"/>
            <p:cNvSpPr/>
            <p:nvPr/>
          </p:nvSpPr>
          <p:spPr>
            <a:xfrm>
              <a:off x="9884961" y="1648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64" name="tx164"/>
            <p:cNvSpPr/>
            <p:nvPr/>
          </p:nvSpPr>
          <p:spPr>
            <a:xfrm>
              <a:off x="10665927" y="15241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65" name="tx165"/>
            <p:cNvSpPr/>
            <p:nvPr/>
          </p:nvSpPr>
          <p:spPr>
            <a:xfrm>
              <a:off x="1296376" y="38813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66" name="tx166"/>
            <p:cNvSpPr/>
            <p:nvPr/>
          </p:nvSpPr>
          <p:spPr>
            <a:xfrm>
              <a:off x="2077343" y="41290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67" name="tx167"/>
            <p:cNvSpPr/>
            <p:nvPr/>
          </p:nvSpPr>
          <p:spPr>
            <a:xfrm>
              <a:off x="2858310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68" name="tx168"/>
            <p:cNvSpPr/>
            <p:nvPr/>
          </p:nvSpPr>
          <p:spPr>
            <a:xfrm>
              <a:off x="3639276" y="27662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69" name="tx169"/>
            <p:cNvSpPr/>
            <p:nvPr/>
          </p:nvSpPr>
          <p:spPr>
            <a:xfrm>
              <a:off x="4420243" y="4252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70" name="tx170"/>
            <p:cNvSpPr/>
            <p:nvPr/>
          </p:nvSpPr>
          <p:spPr>
            <a:xfrm>
              <a:off x="5201210" y="31379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71" name="tx171"/>
            <p:cNvSpPr/>
            <p:nvPr/>
          </p:nvSpPr>
          <p:spPr>
            <a:xfrm>
              <a:off x="4420243" y="26423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72" name="tx172"/>
            <p:cNvSpPr/>
            <p:nvPr/>
          </p:nvSpPr>
          <p:spPr>
            <a:xfrm>
              <a:off x="5201210" y="25184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73" name="tx173"/>
            <p:cNvSpPr/>
            <p:nvPr/>
          </p:nvSpPr>
          <p:spPr>
            <a:xfrm>
              <a:off x="5982176" y="23945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74" name="tx174"/>
            <p:cNvSpPr/>
            <p:nvPr/>
          </p:nvSpPr>
          <p:spPr>
            <a:xfrm>
              <a:off x="6763143" y="22706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75" name="tx175"/>
            <p:cNvSpPr/>
            <p:nvPr/>
          </p:nvSpPr>
          <p:spPr>
            <a:xfrm>
              <a:off x="7544110" y="20228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76" name="tx176"/>
            <p:cNvSpPr/>
            <p:nvPr/>
          </p:nvSpPr>
          <p:spPr>
            <a:xfrm>
              <a:off x="8325077" y="18989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77" name="tx177"/>
            <p:cNvSpPr/>
            <p:nvPr/>
          </p:nvSpPr>
          <p:spPr>
            <a:xfrm>
              <a:off x="9106043" y="17750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78" name="tx178"/>
            <p:cNvSpPr/>
            <p:nvPr/>
          </p:nvSpPr>
          <p:spPr>
            <a:xfrm>
              <a:off x="9887010" y="16511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79" name="tx179"/>
            <p:cNvSpPr/>
            <p:nvPr/>
          </p:nvSpPr>
          <p:spPr>
            <a:xfrm>
              <a:off x="10667977" y="1527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80" name="tx180"/>
            <p:cNvSpPr/>
            <p:nvPr/>
          </p:nvSpPr>
          <p:spPr>
            <a:xfrm>
              <a:off x="1299443" y="38833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81" name="tx181"/>
            <p:cNvSpPr/>
            <p:nvPr/>
          </p:nvSpPr>
          <p:spPr>
            <a:xfrm>
              <a:off x="2080410" y="4131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82" name="tx182"/>
            <p:cNvSpPr/>
            <p:nvPr/>
          </p:nvSpPr>
          <p:spPr>
            <a:xfrm>
              <a:off x="2861376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83" name="tx183"/>
            <p:cNvSpPr/>
            <p:nvPr/>
          </p:nvSpPr>
          <p:spPr>
            <a:xfrm>
              <a:off x="3642343" y="27682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84" name="tx184"/>
            <p:cNvSpPr/>
            <p:nvPr/>
          </p:nvSpPr>
          <p:spPr>
            <a:xfrm>
              <a:off x="4423310" y="42550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185" name="tx185"/>
            <p:cNvSpPr/>
            <p:nvPr/>
          </p:nvSpPr>
          <p:spPr>
            <a:xfrm>
              <a:off x="5204277" y="31399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186" name="tx186"/>
            <p:cNvSpPr/>
            <p:nvPr/>
          </p:nvSpPr>
          <p:spPr>
            <a:xfrm>
              <a:off x="4423310" y="26443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187" name="tx187"/>
            <p:cNvSpPr/>
            <p:nvPr/>
          </p:nvSpPr>
          <p:spPr>
            <a:xfrm>
              <a:off x="5204277" y="25204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188" name="tx188"/>
            <p:cNvSpPr/>
            <p:nvPr/>
          </p:nvSpPr>
          <p:spPr>
            <a:xfrm>
              <a:off x="5985243" y="23965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189" name="tx189"/>
            <p:cNvSpPr/>
            <p:nvPr/>
          </p:nvSpPr>
          <p:spPr>
            <a:xfrm>
              <a:off x="6766210" y="22726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190" name="tx190"/>
            <p:cNvSpPr/>
            <p:nvPr/>
          </p:nvSpPr>
          <p:spPr>
            <a:xfrm>
              <a:off x="7547177" y="20248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191" name="tx191"/>
            <p:cNvSpPr/>
            <p:nvPr/>
          </p:nvSpPr>
          <p:spPr>
            <a:xfrm>
              <a:off x="8328143" y="1900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192" name="tx192"/>
            <p:cNvSpPr/>
            <p:nvPr/>
          </p:nvSpPr>
          <p:spPr>
            <a:xfrm>
              <a:off x="9109110" y="17770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193" name="tx193"/>
            <p:cNvSpPr/>
            <p:nvPr/>
          </p:nvSpPr>
          <p:spPr>
            <a:xfrm>
              <a:off x="9890077" y="16531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194" name="tx194"/>
            <p:cNvSpPr/>
            <p:nvPr/>
          </p:nvSpPr>
          <p:spPr>
            <a:xfrm>
              <a:off x="10671043" y="15293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195" name="tx195"/>
            <p:cNvSpPr/>
            <p:nvPr/>
          </p:nvSpPr>
          <p:spPr>
            <a:xfrm>
              <a:off x="1303061" y="388407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196" name="tx196"/>
            <p:cNvSpPr/>
            <p:nvPr/>
          </p:nvSpPr>
          <p:spPr>
            <a:xfrm>
              <a:off x="2084027" y="413186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197" name="tx197"/>
            <p:cNvSpPr/>
            <p:nvPr/>
          </p:nvSpPr>
          <p:spPr>
            <a:xfrm>
              <a:off x="2864994" y="48752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198" name="tx198"/>
            <p:cNvSpPr/>
            <p:nvPr/>
          </p:nvSpPr>
          <p:spPr>
            <a:xfrm>
              <a:off x="3645961" y="276899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199" name="tx199"/>
            <p:cNvSpPr/>
            <p:nvPr/>
          </p:nvSpPr>
          <p:spPr>
            <a:xfrm>
              <a:off x="4426927" y="42557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00" name="tx200"/>
            <p:cNvSpPr/>
            <p:nvPr/>
          </p:nvSpPr>
          <p:spPr>
            <a:xfrm>
              <a:off x="5207894" y="314068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01" name="tx201"/>
            <p:cNvSpPr/>
            <p:nvPr/>
          </p:nvSpPr>
          <p:spPr>
            <a:xfrm>
              <a:off x="4426927" y="26450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02" name="tx202"/>
            <p:cNvSpPr/>
            <p:nvPr/>
          </p:nvSpPr>
          <p:spPr>
            <a:xfrm>
              <a:off x="5207894" y="252119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03" name="tx203"/>
            <p:cNvSpPr/>
            <p:nvPr/>
          </p:nvSpPr>
          <p:spPr>
            <a:xfrm>
              <a:off x="5988861" y="239730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04" name="tx204"/>
            <p:cNvSpPr/>
            <p:nvPr/>
          </p:nvSpPr>
          <p:spPr>
            <a:xfrm>
              <a:off x="6769827" y="227340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05" name="tx205"/>
            <p:cNvSpPr/>
            <p:nvPr/>
          </p:nvSpPr>
          <p:spPr>
            <a:xfrm>
              <a:off x="7550794" y="20256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06" name="tx206"/>
            <p:cNvSpPr/>
            <p:nvPr/>
          </p:nvSpPr>
          <p:spPr>
            <a:xfrm>
              <a:off x="8331761" y="19017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07" name="tx207"/>
            <p:cNvSpPr/>
            <p:nvPr/>
          </p:nvSpPr>
          <p:spPr>
            <a:xfrm>
              <a:off x="9112727" y="177781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08" name="tx208"/>
            <p:cNvSpPr/>
            <p:nvPr/>
          </p:nvSpPr>
          <p:spPr>
            <a:xfrm>
              <a:off x="9893694" y="16539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09" name="tx209"/>
            <p:cNvSpPr/>
            <p:nvPr/>
          </p:nvSpPr>
          <p:spPr>
            <a:xfrm>
              <a:off x="10674661" y="153002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10" name="tx210"/>
            <p:cNvSpPr/>
            <p:nvPr/>
          </p:nvSpPr>
          <p:spPr>
            <a:xfrm>
              <a:off x="1306678" y="38833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11" name="tx211"/>
            <p:cNvSpPr/>
            <p:nvPr/>
          </p:nvSpPr>
          <p:spPr>
            <a:xfrm>
              <a:off x="2087645" y="413114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12" name="tx212"/>
            <p:cNvSpPr/>
            <p:nvPr/>
          </p:nvSpPr>
          <p:spPr>
            <a:xfrm>
              <a:off x="2868611" y="48745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13" name="tx213"/>
            <p:cNvSpPr/>
            <p:nvPr/>
          </p:nvSpPr>
          <p:spPr>
            <a:xfrm>
              <a:off x="3649578" y="27682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14" name="tx214"/>
            <p:cNvSpPr/>
            <p:nvPr/>
          </p:nvSpPr>
          <p:spPr>
            <a:xfrm>
              <a:off x="4430545" y="42550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15" name="tx215"/>
            <p:cNvSpPr/>
            <p:nvPr/>
          </p:nvSpPr>
          <p:spPr>
            <a:xfrm>
              <a:off x="5211511" y="31399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16" name="tx216"/>
            <p:cNvSpPr/>
            <p:nvPr/>
          </p:nvSpPr>
          <p:spPr>
            <a:xfrm>
              <a:off x="4430545" y="26443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17" name="tx217"/>
            <p:cNvSpPr/>
            <p:nvPr/>
          </p:nvSpPr>
          <p:spPr>
            <a:xfrm>
              <a:off x="5211511" y="25204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18" name="tx218"/>
            <p:cNvSpPr/>
            <p:nvPr/>
          </p:nvSpPr>
          <p:spPr>
            <a:xfrm>
              <a:off x="5992478" y="23965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19" name="tx219"/>
            <p:cNvSpPr/>
            <p:nvPr/>
          </p:nvSpPr>
          <p:spPr>
            <a:xfrm>
              <a:off x="6773445" y="22726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20" name="tx220"/>
            <p:cNvSpPr/>
            <p:nvPr/>
          </p:nvSpPr>
          <p:spPr>
            <a:xfrm>
              <a:off x="7554412" y="202489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21" name="tx221"/>
            <p:cNvSpPr/>
            <p:nvPr/>
          </p:nvSpPr>
          <p:spPr>
            <a:xfrm>
              <a:off x="8335378" y="1900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22" name="tx222"/>
            <p:cNvSpPr/>
            <p:nvPr/>
          </p:nvSpPr>
          <p:spPr>
            <a:xfrm>
              <a:off x="9116345" y="177709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23" name="tx223"/>
            <p:cNvSpPr/>
            <p:nvPr/>
          </p:nvSpPr>
          <p:spPr>
            <a:xfrm>
              <a:off x="9897312" y="165319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24" name="tx224"/>
            <p:cNvSpPr/>
            <p:nvPr/>
          </p:nvSpPr>
          <p:spPr>
            <a:xfrm>
              <a:off x="10678278" y="152930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25" name="tx225"/>
            <p:cNvSpPr/>
            <p:nvPr/>
          </p:nvSpPr>
          <p:spPr>
            <a:xfrm>
              <a:off x="1309745" y="388130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26" name="tx226"/>
            <p:cNvSpPr/>
            <p:nvPr/>
          </p:nvSpPr>
          <p:spPr>
            <a:xfrm>
              <a:off x="2090712" y="41290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27" name="tx227"/>
            <p:cNvSpPr/>
            <p:nvPr/>
          </p:nvSpPr>
          <p:spPr>
            <a:xfrm>
              <a:off x="2871678" y="487248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28" name="tx228"/>
            <p:cNvSpPr/>
            <p:nvPr/>
          </p:nvSpPr>
          <p:spPr>
            <a:xfrm>
              <a:off x="3652645" y="276622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29" name="tx229"/>
            <p:cNvSpPr/>
            <p:nvPr/>
          </p:nvSpPr>
          <p:spPr>
            <a:xfrm>
              <a:off x="4433612" y="425299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30" name="tx230"/>
            <p:cNvSpPr/>
            <p:nvPr/>
          </p:nvSpPr>
          <p:spPr>
            <a:xfrm>
              <a:off x="5214578" y="31379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31" name="tx231"/>
            <p:cNvSpPr/>
            <p:nvPr/>
          </p:nvSpPr>
          <p:spPr>
            <a:xfrm>
              <a:off x="4433612" y="264232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32" name="tx232"/>
            <p:cNvSpPr/>
            <p:nvPr/>
          </p:nvSpPr>
          <p:spPr>
            <a:xfrm>
              <a:off x="5214578" y="251843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33" name="tx233"/>
            <p:cNvSpPr/>
            <p:nvPr/>
          </p:nvSpPr>
          <p:spPr>
            <a:xfrm>
              <a:off x="5995545" y="23945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34" name="tx234"/>
            <p:cNvSpPr/>
            <p:nvPr/>
          </p:nvSpPr>
          <p:spPr>
            <a:xfrm>
              <a:off x="6776512" y="227063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35" name="tx235"/>
            <p:cNvSpPr/>
            <p:nvPr/>
          </p:nvSpPr>
          <p:spPr>
            <a:xfrm>
              <a:off x="7557478" y="20228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36" name="tx236"/>
            <p:cNvSpPr/>
            <p:nvPr/>
          </p:nvSpPr>
          <p:spPr>
            <a:xfrm>
              <a:off x="8338445" y="18989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37" name="tx237"/>
            <p:cNvSpPr/>
            <p:nvPr/>
          </p:nvSpPr>
          <p:spPr>
            <a:xfrm>
              <a:off x="9119412" y="17750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38" name="tx238"/>
            <p:cNvSpPr/>
            <p:nvPr/>
          </p:nvSpPr>
          <p:spPr>
            <a:xfrm>
              <a:off x="9900378" y="16511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39" name="tx239"/>
            <p:cNvSpPr/>
            <p:nvPr/>
          </p:nvSpPr>
          <p:spPr>
            <a:xfrm>
              <a:off x="10681345" y="15272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40" name="tx240"/>
            <p:cNvSpPr/>
            <p:nvPr/>
          </p:nvSpPr>
          <p:spPr>
            <a:xfrm>
              <a:off x="1311794" y="387823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41" name="tx241"/>
            <p:cNvSpPr/>
            <p:nvPr/>
          </p:nvSpPr>
          <p:spPr>
            <a:xfrm>
              <a:off x="2092761" y="412602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42" name="tx242"/>
            <p:cNvSpPr/>
            <p:nvPr/>
          </p:nvSpPr>
          <p:spPr>
            <a:xfrm>
              <a:off x="2873727" y="486941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43" name="tx243"/>
            <p:cNvSpPr/>
            <p:nvPr/>
          </p:nvSpPr>
          <p:spPr>
            <a:xfrm>
              <a:off x="3654694" y="2763158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44" name="tx244"/>
            <p:cNvSpPr/>
            <p:nvPr/>
          </p:nvSpPr>
          <p:spPr>
            <a:xfrm>
              <a:off x="4435661" y="424992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45" name="tx245"/>
            <p:cNvSpPr/>
            <p:nvPr/>
          </p:nvSpPr>
          <p:spPr>
            <a:xfrm>
              <a:off x="5216627" y="3134850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46" name="tx246"/>
            <p:cNvSpPr/>
            <p:nvPr/>
          </p:nvSpPr>
          <p:spPr>
            <a:xfrm>
              <a:off x="4435661" y="263926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47" name="tx247"/>
            <p:cNvSpPr/>
            <p:nvPr/>
          </p:nvSpPr>
          <p:spPr>
            <a:xfrm>
              <a:off x="5216627" y="25153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48" name="tx248"/>
            <p:cNvSpPr/>
            <p:nvPr/>
          </p:nvSpPr>
          <p:spPr>
            <a:xfrm>
              <a:off x="5997594" y="239146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49" name="tx249"/>
            <p:cNvSpPr/>
            <p:nvPr/>
          </p:nvSpPr>
          <p:spPr>
            <a:xfrm>
              <a:off x="6778561" y="226756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50" name="tx250"/>
            <p:cNvSpPr/>
            <p:nvPr/>
          </p:nvSpPr>
          <p:spPr>
            <a:xfrm>
              <a:off x="7559527" y="201977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51" name="tx251"/>
            <p:cNvSpPr/>
            <p:nvPr/>
          </p:nvSpPr>
          <p:spPr>
            <a:xfrm>
              <a:off x="8340494" y="189587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52" name="tx252"/>
            <p:cNvSpPr/>
            <p:nvPr/>
          </p:nvSpPr>
          <p:spPr>
            <a:xfrm>
              <a:off x="9121461" y="177197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53" name="tx253"/>
            <p:cNvSpPr/>
            <p:nvPr/>
          </p:nvSpPr>
          <p:spPr>
            <a:xfrm>
              <a:off x="9902427" y="164808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54" name="tx254"/>
            <p:cNvSpPr/>
            <p:nvPr/>
          </p:nvSpPr>
          <p:spPr>
            <a:xfrm>
              <a:off x="10683394" y="1524185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55" name="tx255"/>
            <p:cNvSpPr/>
            <p:nvPr/>
          </p:nvSpPr>
          <p:spPr>
            <a:xfrm>
              <a:off x="1312514" y="38746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56" name="tx256"/>
            <p:cNvSpPr/>
            <p:nvPr/>
          </p:nvSpPr>
          <p:spPr>
            <a:xfrm>
              <a:off x="2093480" y="41224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57" name="tx257"/>
            <p:cNvSpPr/>
            <p:nvPr/>
          </p:nvSpPr>
          <p:spPr>
            <a:xfrm>
              <a:off x="2874447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58" name="tx258"/>
            <p:cNvSpPr/>
            <p:nvPr/>
          </p:nvSpPr>
          <p:spPr>
            <a:xfrm>
              <a:off x="3655414" y="27595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59" name="tx259"/>
            <p:cNvSpPr/>
            <p:nvPr/>
          </p:nvSpPr>
          <p:spPr>
            <a:xfrm>
              <a:off x="4436380" y="4246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60" name="tx260"/>
            <p:cNvSpPr/>
            <p:nvPr/>
          </p:nvSpPr>
          <p:spPr>
            <a:xfrm>
              <a:off x="5217347" y="31312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61" name="tx261"/>
            <p:cNvSpPr/>
            <p:nvPr/>
          </p:nvSpPr>
          <p:spPr>
            <a:xfrm>
              <a:off x="4436380" y="26356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62" name="tx262"/>
            <p:cNvSpPr/>
            <p:nvPr/>
          </p:nvSpPr>
          <p:spPr>
            <a:xfrm>
              <a:off x="5217347" y="25117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63" name="tx263"/>
            <p:cNvSpPr/>
            <p:nvPr/>
          </p:nvSpPr>
          <p:spPr>
            <a:xfrm>
              <a:off x="5998314" y="23878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64" name="tx264"/>
            <p:cNvSpPr/>
            <p:nvPr/>
          </p:nvSpPr>
          <p:spPr>
            <a:xfrm>
              <a:off x="6779280" y="22639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65" name="tx265"/>
            <p:cNvSpPr/>
            <p:nvPr/>
          </p:nvSpPr>
          <p:spPr>
            <a:xfrm>
              <a:off x="7560247" y="20161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66" name="tx266"/>
            <p:cNvSpPr/>
            <p:nvPr/>
          </p:nvSpPr>
          <p:spPr>
            <a:xfrm>
              <a:off x="8341214" y="18922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67" name="tx267"/>
            <p:cNvSpPr/>
            <p:nvPr/>
          </p:nvSpPr>
          <p:spPr>
            <a:xfrm>
              <a:off x="9122180" y="1768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68" name="tx268"/>
            <p:cNvSpPr/>
            <p:nvPr/>
          </p:nvSpPr>
          <p:spPr>
            <a:xfrm>
              <a:off x="9903147" y="16444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69" name="tx269"/>
            <p:cNvSpPr/>
            <p:nvPr/>
          </p:nvSpPr>
          <p:spPr>
            <a:xfrm>
              <a:off x="10684114" y="1520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FFFF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70" name="tx270"/>
            <p:cNvSpPr/>
            <p:nvPr/>
          </p:nvSpPr>
          <p:spPr>
            <a:xfrm>
              <a:off x="1303061" y="387461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71" name="tx271"/>
            <p:cNvSpPr/>
            <p:nvPr/>
          </p:nvSpPr>
          <p:spPr>
            <a:xfrm>
              <a:off x="2084027" y="412241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28%</a:t>
              </a:r>
            </a:p>
          </p:txBody>
        </p:sp>
        <p:sp>
          <p:nvSpPr>
            <p:cNvPr id="272" name="tx272"/>
            <p:cNvSpPr/>
            <p:nvPr/>
          </p:nvSpPr>
          <p:spPr>
            <a:xfrm>
              <a:off x="2864994" y="486579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22%</a:t>
              </a:r>
            </a:p>
          </p:txBody>
        </p:sp>
        <p:sp>
          <p:nvSpPr>
            <p:cNvPr id="273" name="tx273"/>
            <p:cNvSpPr/>
            <p:nvPr/>
          </p:nvSpPr>
          <p:spPr>
            <a:xfrm>
              <a:off x="3645961" y="275954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39%</a:t>
              </a:r>
            </a:p>
          </p:txBody>
        </p:sp>
        <p:sp>
          <p:nvSpPr>
            <p:cNvPr id="274" name="tx274"/>
            <p:cNvSpPr/>
            <p:nvPr/>
          </p:nvSpPr>
          <p:spPr>
            <a:xfrm>
              <a:off x="4426927" y="424630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27%</a:t>
              </a:r>
            </a:p>
          </p:txBody>
        </p:sp>
        <p:sp>
          <p:nvSpPr>
            <p:cNvPr id="275" name="tx275"/>
            <p:cNvSpPr/>
            <p:nvPr/>
          </p:nvSpPr>
          <p:spPr>
            <a:xfrm>
              <a:off x="5207894" y="313123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2F6D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36%</a:t>
              </a:r>
            </a:p>
          </p:txBody>
        </p:sp>
        <p:sp>
          <p:nvSpPr>
            <p:cNvPr id="276" name="tx276"/>
            <p:cNvSpPr/>
            <p:nvPr/>
          </p:nvSpPr>
          <p:spPr>
            <a:xfrm>
              <a:off x="4426927" y="2635643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77" name="tx277"/>
            <p:cNvSpPr/>
            <p:nvPr/>
          </p:nvSpPr>
          <p:spPr>
            <a:xfrm>
              <a:off x="5207894" y="2511746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41%</a:t>
              </a:r>
            </a:p>
          </p:txBody>
        </p:sp>
        <p:sp>
          <p:nvSpPr>
            <p:cNvPr id="278" name="tx278"/>
            <p:cNvSpPr/>
            <p:nvPr/>
          </p:nvSpPr>
          <p:spPr>
            <a:xfrm>
              <a:off x="5988861" y="238784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42%</a:t>
              </a:r>
            </a:p>
          </p:txBody>
        </p:sp>
        <p:sp>
          <p:nvSpPr>
            <p:cNvPr id="279" name="tx279"/>
            <p:cNvSpPr/>
            <p:nvPr/>
          </p:nvSpPr>
          <p:spPr>
            <a:xfrm>
              <a:off x="6769827" y="2263951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43%</a:t>
              </a:r>
            </a:p>
          </p:txBody>
        </p:sp>
        <p:sp>
          <p:nvSpPr>
            <p:cNvPr id="280" name="tx280"/>
            <p:cNvSpPr/>
            <p:nvPr/>
          </p:nvSpPr>
          <p:spPr>
            <a:xfrm>
              <a:off x="7550794" y="201615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81" name="tx281"/>
            <p:cNvSpPr/>
            <p:nvPr/>
          </p:nvSpPr>
          <p:spPr>
            <a:xfrm>
              <a:off x="8331761" y="1892259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46%</a:t>
              </a:r>
            </a:p>
          </p:txBody>
        </p:sp>
        <p:sp>
          <p:nvSpPr>
            <p:cNvPr id="282" name="tx282"/>
            <p:cNvSpPr/>
            <p:nvPr/>
          </p:nvSpPr>
          <p:spPr>
            <a:xfrm>
              <a:off x="9112727" y="1768362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47%</a:t>
              </a:r>
            </a:p>
          </p:txBody>
        </p:sp>
        <p:sp>
          <p:nvSpPr>
            <p:cNvPr id="283" name="tx283"/>
            <p:cNvSpPr/>
            <p:nvPr/>
          </p:nvSpPr>
          <p:spPr>
            <a:xfrm>
              <a:off x="9893694" y="1644464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48%</a:t>
              </a:r>
            </a:p>
          </p:txBody>
        </p:sp>
        <p:sp>
          <p:nvSpPr>
            <p:cNvPr id="284" name="tx284"/>
            <p:cNvSpPr/>
            <p:nvPr/>
          </p:nvSpPr>
          <p:spPr>
            <a:xfrm>
              <a:off x="10674661" y="1520567"/>
              <a:ext cx="269856" cy="97998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FFB6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49%</a:t>
              </a:r>
            </a:p>
          </p:txBody>
        </p:sp>
        <p:sp>
          <p:nvSpPr>
            <p:cNvPr id="285" name="tx285"/>
            <p:cNvSpPr/>
            <p:nvPr/>
          </p:nvSpPr>
          <p:spPr>
            <a:xfrm>
              <a:off x="681689" y="5275721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20%</a:t>
              </a:r>
            </a:p>
          </p:txBody>
        </p:sp>
        <p:sp>
          <p:nvSpPr>
            <p:cNvPr id="286" name="tx286"/>
            <p:cNvSpPr/>
            <p:nvPr/>
          </p:nvSpPr>
          <p:spPr>
            <a:xfrm>
              <a:off x="681689" y="4656234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25%</a:t>
              </a:r>
            </a:p>
          </p:txBody>
        </p:sp>
        <p:sp>
          <p:nvSpPr>
            <p:cNvPr id="287" name="tx287"/>
            <p:cNvSpPr/>
            <p:nvPr/>
          </p:nvSpPr>
          <p:spPr>
            <a:xfrm>
              <a:off x="681689" y="4036747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30%</a:t>
              </a:r>
            </a:p>
          </p:txBody>
        </p:sp>
        <p:sp>
          <p:nvSpPr>
            <p:cNvPr id="288" name="tx288"/>
            <p:cNvSpPr/>
            <p:nvPr/>
          </p:nvSpPr>
          <p:spPr>
            <a:xfrm>
              <a:off x="681689" y="3417260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35%</a:t>
              </a:r>
            </a:p>
          </p:txBody>
        </p:sp>
        <p:sp>
          <p:nvSpPr>
            <p:cNvPr id="289" name="tx289"/>
            <p:cNvSpPr/>
            <p:nvPr/>
          </p:nvSpPr>
          <p:spPr>
            <a:xfrm>
              <a:off x="681689" y="2797773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40%</a:t>
              </a:r>
            </a:p>
          </p:txBody>
        </p:sp>
        <p:sp>
          <p:nvSpPr>
            <p:cNvPr id="290" name="tx290"/>
            <p:cNvSpPr/>
            <p:nvPr/>
          </p:nvSpPr>
          <p:spPr>
            <a:xfrm>
              <a:off x="681689" y="2178286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45%</a:t>
              </a:r>
            </a:p>
          </p:txBody>
        </p:sp>
        <p:sp>
          <p:nvSpPr>
            <p:cNvPr id="291" name="tx291"/>
            <p:cNvSpPr/>
            <p:nvPr/>
          </p:nvSpPr>
          <p:spPr>
            <a:xfrm>
              <a:off x="681689" y="1558799"/>
              <a:ext cx="237109" cy="8610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50%</a:t>
              </a:r>
            </a:p>
          </p:txBody>
        </p:sp>
        <p:sp>
          <p:nvSpPr>
            <p:cNvPr id="292" name="pl292"/>
            <p:cNvSpPr/>
            <p:nvPr/>
          </p:nvSpPr>
          <p:spPr>
            <a:xfrm>
              <a:off x="969409" y="5422203"/>
              <a:ext cx="10308760" cy="0"/>
            </a:xfrm>
            <a:custGeom>
              <a:avLst/>
              <a:pathLst>
                <a:path w="10308760" h="0">
                  <a:moveTo>
                    <a:pt x="0" y="0"/>
                  </a:moveTo>
                  <a:lnTo>
                    <a:pt x="1030876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3" name="pl293"/>
            <p:cNvSpPr/>
            <p:nvPr/>
          </p:nvSpPr>
          <p:spPr>
            <a:xfrm>
              <a:off x="14379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4" name="pl294"/>
            <p:cNvSpPr/>
            <p:nvPr/>
          </p:nvSpPr>
          <p:spPr>
            <a:xfrm>
              <a:off x="22189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5" name="pl295"/>
            <p:cNvSpPr/>
            <p:nvPr/>
          </p:nvSpPr>
          <p:spPr>
            <a:xfrm>
              <a:off x="29999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6" name="pl296"/>
            <p:cNvSpPr/>
            <p:nvPr/>
          </p:nvSpPr>
          <p:spPr>
            <a:xfrm>
              <a:off x="37808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7" name="pl297"/>
            <p:cNvSpPr/>
            <p:nvPr/>
          </p:nvSpPr>
          <p:spPr>
            <a:xfrm>
              <a:off x="45618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8" name="pl298"/>
            <p:cNvSpPr/>
            <p:nvPr/>
          </p:nvSpPr>
          <p:spPr>
            <a:xfrm>
              <a:off x="53428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299" name="pl299"/>
            <p:cNvSpPr/>
            <p:nvPr/>
          </p:nvSpPr>
          <p:spPr>
            <a:xfrm>
              <a:off x="61237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0" name="pl300"/>
            <p:cNvSpPr/>
            <p:nvPr/>
          </p:nvSpPr>
          <p:spPr>
            <a:xfrm>
              <a:off x="69047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1" name="pl301"/>
            <p:cNvSpPr/>
            <p:nvPr/>
          </p:nvSpPr>
          <p:spPr>
            <a:xfrm>
              <a:off x="76857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2" name="pl302"/>
            <p:cNvSpPr/>
            <p:nvPr/>
          </p:nvSpPr>
          <p:spPr>
            <a:xfrm>
              <a:off x="84666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3" name="pl303"/>
            <p:cNvSpPr/>
            <p:nvPr/>
          </p:nvSpPr>
          <p:spPr>
            <a:xfrm>
              <a:off x="9247655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4" name="pl304"/>
            <p:cNvSpPr/>
            <p:nvPr/>
          </p:nvSpPr>
          <p:spPr>
            <a:xfrm>
              <a:off x="10028622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5" name="pl305"/>
            <p:cNvSpPr/>
            <p:nvPr/>
          </p:nvSpPr>
          <p:spPr>
            <a:xfrm>
              <a:off x="10809589" y="5422203"/>
              <a:ext cx="0" cy="50610"/>
            </a:xfrm>
            <a:custGeom>
              <a:avLst/>
              <a:pathLst>
                <a:path w="0" h="50610">
                  <a:moveTo>
                    <a:pt x="0" y="50610"/>
                  </a:moveTo>
                  <a:lnTo>
                    <a:pt x="0" y="0"/>
                  </a:lnTo>
                </a:path>
              </a:pathLst>
            </a:custGeom>
            <a:ln w="13550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06" name="tx306"/>
            <p:cNvSpPr/>
            <p:nvPr/>
          </p:nvSpPr>
          <p:spPr>
            <a:xfrm>
              <a:off x="12220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2017-18</a:t>
              </a:r>
            </a:p>
          </p:txBody>
        </p:sp>
        <p:sp>
          <p:nvSpPr>
            <p:cNvPr id="307" name="tx307"/>
            <p:cNvSpPr/>
            <p:nvPr/>
          </p:nvSpPr>
          <p:spPr>
            <a:xfrm>
              <a:off x="20030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2018-19</a:t>
              </a:r>
            </a:p>
          </p:txBody>
        </p:sp>
        <p:sp>
          <p:nvSpPr>
            <p:cNvPr id="308" name="tx308"/>
            <p:cNvSpPr/>
            <p:nvPr/>
          </p:nvSpPr>
          <p:spPr>
            <a:xfrm>
              <a:off x="27840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2019-20</a:t>
              </a:r>
            </a:p>
          </p:txBody>
        </p:sp>
        <p:sp>
          <p:nvSpPr>
            <p:cNvPr id="309" name="tx309"/>
            <p:cNvSpPr/>
            <p:nvPr/>
          </p:nvSpPr>
          <p:spPr>
            <a:xfrm>
              <a:off x="35649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2020-21</a:t>
              </a:r>
            </a:p>
          </p:txBody>
        </p:sp>
        <p:sp>
          <p:nvSpPr>
            <p:cNvPr id="310" name="tx310"/>
            <p:cNvSpPr/>
            <p:nvPr/>
          </p:nvSpPr>
          <p:spPr>
            <a:xfrm>
              <a:off x="43459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2021-22</a:t>
              </a:r>
            </a:p>
          </p:txBody>
        </p:sp>
        <p:sp>
          <p:nvSpPr>
            <p:cNvPr id="311" name="tx311"/>
            <p:cNvSpPr/>
            <p:nvPr/>
          </p:nvSpPr>
          <p:spPr>
            <a:xfrm>
              <a:off x="51269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2022-23</a:t>
              </a:r>
            </a:p>
          </p:txBody>
        </p:sp>
        <p:sp>
          <p:nvSpPr>
            <p:cNvPr id="312" name="tx312"/>
            <p:cNvSpPr/>
            <p:nvPr/>
          </p:nvSpPr>
          <p:spPr>
            <a:xfrm>
              <a:off x="59078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2023-24</a:t>
              </a:r>
            </a:p>
          </p:txBody>
        </p:sp>
        <p:sp>
          <p:nvSpPr>
            <p:cNvPr id="313" name="tx313"/>
            <p:cNvSpPr/>
            <p:nvPr/>
          </p:nvSpPr>
          <p:spPr>
            <a:xfrm>
              <a:off x="66888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2024-25</a:t>
              </a:r>
            </a:p>
          </p:txBody>
        </p:sp>
        <p:sp>
          <p:nvSpPr>
            <p:cNvPr id="314" name="tx314"/>
            <p:cNvSpPr/>
            <p:nvPr/>
          </p:nvSpPr>
          <p:spPr>
            <a:xfrm>
              <a:off x="74698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2025-26</a:t>
              </a:r>
            </a:p>
          </p:txBody>
        </p:sp>
        <p:sp>
          <p:nvSpPr>
            <p:cNvPr id="315" name="tx315"/>
            <p:cNvSpPr/>
            <p:nvPr/>
          </p:nvSpPr>
          <p:spPr>
            <a:xfrm>
              <a:off x="82507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2026-27</a:t>
              </a:r>
            </a:p>
          </p:txBody>
        </p:sp>
        <p:sp>
          <p:nvSpPr>
            <p:cNvPr id="316" name="tx316"/>
            <p:cNvSpPr/>
            <p:nvPr/>
          </p:nvSpPr>
          <p:spPr>
            <a:xfrm>
              <a:off x="9031755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2027-28</a:t>
              </a:r>
            </a:p>
          </p:txBody>
        </p:sp>
        <p:sp>
          <p:nvSpPr>
            <p:cNvPr id="317" name="tx317"/>
            <p:cNvSpPr/>
            <p:nvPr/>
          </p:nvSpPr>
          <p:spPr>
            <a:xfrm>
              <a:off x="9812722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2028-29</a:t>
              </a:r>
            </a:p>
          </p:txBody>
        </p:sp>
        <p:sp>
          <p:nvSpPr>
            <p:cNvPr id="318" name="tx318"/>
            <p:cNvSpPr/>
            <p:nvPr/>
          </p:nvSpPr>
          <p:spPr>
            <a:xfrm>
              <a:off x="10593689" y="5522662"/>
              <a:ext cx="431800" cy="8382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2029-30</a:t>
              </a:r>
            </a:p>
          </p:txBody>
        </p:sp>
        <p:sp>
          <p:nvSpPr>
            <p:cNvPr id="319" name="tx319"/>
            <p:cNvSpPr/>
            <p:nvPr/>
          </p:nvSpPr>
          <p:spPr>
            <a:xfrm>
              <a:off x="6004345" y="5747516"/>
              <a:ext cx="238886" cy="84582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Year</a:t>
              </a:r>
            </a:p>
          </p:txBody>
        </p:sp>
        <p:sp>
          <p:nvSpPr>
            <p:cNvPr id="320" name="tx320"/>
            <p:cNvSpPr/>
            <p:nvPr/>
          </p:nvSpPr>
          <p:spPr>
            <a:xfrm rot="-5400000">
              <a:off x="-352217" y="3263676"/>
              <a:ext cx="1818385" cy="120650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i="1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Percent of Exiting Participants (%)</a:t>
              </a:r>
            </a:p>
          </p:txBody>
        </p:sp>
        <p:sp>
          <p:nvSpPr>
            <p:cNvPr id="321" name="pl321"/>
            <p:cNvSpPr/>
            <p:nvPr/>
          </p:nvSpPr>
          <p:spPr>
            <a:xfrm>
              <a:off x="4920445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2" name="pt322"/>
            <p:cNvSpPr/>
            <p:nvPr/>
          </p:nvSpPr>
          <p:spPr>
            <a:xfrm>
              <a:off x="5038878" y="6007091"/>
              <a:ext cx="117405" cy="117405"/>
            </a:xfrm>
            <a:prstGeom prst="ellipse">
              <a:avLst/>
            </a:prstGeom>
            <a:solidFill>
              <a:srgbClr val="002F6D">
                <a:alpha val="100000"/>
              </a:srgbClr>
            </a:solidFill>
            <a:ln w="9000" cap="rnd">
              <a:solidFill>
                <a:srgbClr val="002F6D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/>
          </p:txBody>
        </p:sp>
        <p:sp>
          <p:nvSpPr>
            <p:cNvPr id="323" name="pl323"/>
            <p:cNvSpPr/>
            <p:nvPr/>
          </p:nvSpPr>
          <p:spPr>
            <a:xfrm>
              <a:off x="5848410" y="6065793"/>
              <a:ext cx="354271" cy="0"/>
            </a:xfrm>
            <a:custGeom>
              <a:avLst/>
              <a:pathLst>
                <a:path w="354271" h="0">
                  <a:moveTo>
                    <a:pt x="0" y="0"/>
                  </a:moveTo>
                  <a:lnTo>
                    <a:pt x="354271" y="0"/>
                  </a:lnTo>
                </a:path>
              </a:pathLst>
            </a:custGeom>
            <a:ln w="27101" cap="flat">
              <a:solidFill>
                <a:srgbClr val="FFB600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/>
          </p:txBody>
        </p:sp>
        <p:sp>
          <p:nvSpPr>
            <p:cNvPr id="324" name="pg324"/>
            <p:cNvSpPr/>
            <p:nvPr/>
          </p:nvSpPr>
          <p:spPr>
            <a:xfrm>
              <a:off x="5966843" y="6007091"/>
              <a:ext cx="117404" cy="117404"/>
            </a:xfrm>
            <a:custGeom>
              <a:avLst/>
              <a:pathLst>
                <a:path w="117404" h="117404">
                  <a:moveTo>
                    <a:pt x="0" y="117404"/>
                  </a:moveTo>
                  <a:lnTo>
                    <a:pt x="117404" y="117404"/>
                  </a:lnTo>
                  <a:lnTo>
                    <a:pt x="1174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00">
                <a:alpha val="100000"/>
              </a:srgbClr>
            </a:solidFill>
          </p:spPr>
          <p:txBody>
            <a:bodyPr/>
            <a:lstStyle/>
            <a:p/>
          </p:txBody>
        </p:sp>
        <p:sp>
          <p:nvSpPr>
            <p:cNvPr id="325" name="tx325"/>
            <p:cNvSpPr/>
            <p:nvPr/>
          </p:nvSpPr>
          <p:spPr>
            <a:xfrm>
              <a:off x="5388589" y="6016136"/>
              <a:ext cx="345948" cy="91186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Actual</a:t>
              </a:r>
            </a:p>
          </p:txBody>
        </p:sp>
        <p:sp>
          <p:nvSpPr>
            <p:cNvPr id="326" name="tx326"/>
            <p:cNvSpPr/>
            <p:nvPr/>
          </p:nvSpPr>
          <p:spPr>
            <a:xfrm>
              <a:off x="6316555" y="5989847"/>
              <a:ext cx="1054862" cy="117475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Vision 2030 Targets</a:t>
              </a:r>
            </a:p>
          </p:txBody>
        </p:sp>
        <p:sp>
          <p:nvSpPr>
            <p:cNvPr id="327" name="tx327"/>
            <p:cNvSpPr/>
            <p:nvPr/>
          </p:nvSpPr>
          <p:spPr>
            <a:xfrm>
              <a:off x="520462" y="805887"/>
              <a:ext cx="3049860" cy="166861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400" i="1">
                  <a:solidFill>
                    <a:srgbClr val="0066BA">
                      <a:alpha val="100000"/>
                    </a:srgbClr>
                  </a:solidFill>
                  <a:latin typeface="Lato"/>
                  <a:cs typeface="Lato"/>
                </a:rPr>
                <a:t>Ethnicity - Two or More Races | Desert</a:t>
              </a:r>
            </a:p>
          </p:txBody>
        </p:sp>
        <p:sp>
          <p:nvSpPr>
            <p:cNvPr id="328" name="tx328"/>
            <p:cNvSpPr/>
            <p:nvPr/>
          </p:nvSpPr>
          <p:spPr>
            <a:xfrm>
              <a:off x="520462" y="168452"/>
              <a:ext cx="11357356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Outcome 4: Increase with equity the percentage of California community college students who earn</a:t>
              </a:r>
            </a:p>
          </p:txBody>
        </p:sp>
        <p:sp>
          <p:nvSpPr>
            <p:cNvPr id="329" name="tx329"/>
            <p:cNvSpPr/>
            <p:nvPr/>
          </p:nvSpPr>
          <p:spPr>
            <a:xfrm>
              <a:off x="520462" y="442772"/>
              <a:ext cx="9786619" cy="23875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2000">
                  <a:solidFill>
                    <a:srgbClr val="002F6D">
                      <a:alpha val="100000"/>
                    </a:srgbClr>
                  </a:solidFill>
                  <a:latin typeface="Source Sans Pro - Black"/>
                  <a:cs typeface="Source Sans Pro - Black"/>
                </a:rPr>
                <a:t>   a living wage for their region after exiting higher education by 10 percentage points.</a:t>
              </a:r>
            </a:p>
          </p:txBody>
        </p:sp>
        <p:sp>
          <p:nvSpPr>
            <p:cNvPr id="330" name="tx330"/>
            <p:cNvSpPr/>
            <p:nvPr/>
          </p:nvSpPr>
          <p:spPr>
            <a:xfrm>
              <a:off x="4844737" y="6241256"/>
              <a:ext cx="6433431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Metric 802SW: Chancellor's Office Management Information System, Employment Development Department Unemployment Insurance Dataset,</a:t>
              </a:r>
            </a:p>
          </p:txBody>
        </p:sp>
        <p:sp>
          <p:nvSpPr>
            <p:cNvPr id="331" name="tx331"/>
            <p:cNvSpPr/>
            <p:nvPr/>
          </p:nvSpPr>
          <p:spPr>
            <a:xfrm>
              <a:off x="5482098" y="6354211"/>
              <a:ext cx="5796070" cy="97789"/>
            </a:xfrm>
            <a:prstGeom prst="rect">
              <a:avLst/>
            </a:prstGeom>
            <a:noFill/>
          </p:spPr>
          <p:txBody>
            <a:bodyPr lIns="0" rIns="0" tIns="0" bIns="0" anchorCtr="1" anchor="ctr" wrap="none"/>
            <a:lstStyle/>
            <a:p>
              <a:pPr algn="l" marL="0" marR="0" indent="0">
                <a:lnSpc>
                  <a:spcPts val="823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823">
                  <a:solidFill>
                    <a:srgbClr val="000000">
                      <a:alpha val="100000"/>
                    </a:srgbClr>
                  </a:solidFill>
                  <a:latin typeface="Source Sans Pro - Semibold"/>
                  <a:cs typeface="Source Sans Pro - Semibold"/>
                </a:rPr>
                <a:t>National Student Clearinghouse, CSU/UC Cohort Match, Insight Center for Community Economic Development, Living Wage Table</a:t>
              </a: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California Community Colleges - White">
  <a:themeElements>
    <a:clrScheme name="CCC 2018">
      <a:dk1>
        <a:srgbClr val="002F6D"/>
      </a:dk1>
      <a:lt1>
        <a:srgbClr val="FFFFFF"/>
      </a:lt1>
      <a:dk2>
        <a:srgbClr val="555759"/>
      </a:dk2>
      <a:lt2>
        <a:srgbClr val="0066BA"/>
      </a:lt2>
      <a:accent1>
        <a:srgbClr val="002F6D"/>
      </a:accent1>
      <a:accent2>
        <a:srgbClr val="FFB600"/>
      </a:accent2>
      <a:accent3>
        <a:srgbClr val="717271"/>
      </a:accent3>
      <a:accent4>
        <a:srgbClr val="002755"/>
      </a:accent4>
      <a:accent5>
        <a:srgbClr val="0066BA"/>
      </a:accent5>
      <a:accent6>
        <a:srgbClr val="40B4E5"/>
      </a:accent6>
      <a:hlink>
        <a:srgbClr val="0066BA"/>
      </a:hlink>
      <a:folHlink>
        <a:srgbClr val="002F6D"/>
      </a:folHlink>
    </a:clrScheme>
    <a:fontScheme name="CCCCO Refresh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imple-blue-and-white-20210802.potx" id="{88FD5793-3155-4B8D-83A4-492CB8D51892}" vid="{D0ABB940-4A4C-482A-96F5-53B593FABE5C}"/>
    </a:ext>
  </a:extLst>
</a:theme>
</file>

<file path=ppt/theme/theme2.xml><?xml version="1.0" encoding="utf-8"?>
<a:theme xmlns:a="http://schemas.openxmlformats.org/drawingml/2006/main" name="California Community Colleges - Blue">
  <a:themeElements>
    <a:clrScheme name="CCC 2018">
      <a:dk1>
        <a:srgbClr val="002F6D"/>
      </a:dk1>
      <a:lt1>
        <a:srgbClr val="FFFFFF"/>
      </a:lt1>
      <a:dk2>
        <a:srgbClr val="555759"/>
      </a:dk2>
      <a:lt2>
        <a:srgbClr val="0066BA"/>
      </a:lt2>
      <a:accent1>
        <a:srgbClr val="002F6D"/>
      </a:accent1>
      <a:accent2>
        <a:srgbClr val="FFB600"/>
      </a:accent2>
      <a:accent3>
        <a:srgbClr val="717271"/>
      </a:accent3>
      <a:accent4>
        <a:srgbClr val="002755"/>
      </a:accent4>
      <a:accent5>
        <a:srgbClr val="0066BA"/>
      </a:accent5>
      <a:accent6>
        <a:srgbClr val="40B4E5"/>
      </a:accent6>
      <a:hlink>
        <a:srgbClr val="0066BA"/>
      </a:hlink>
      <a:folHlink>
        <a:srgbClr val="002F6D"/>
      </a:folHlink>
    </a:clrScheme>
    <a:fontScheme name="CCCCO Refresh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imple-blue-and-white-20210802.potx" id="{88FD5793-3155-4B8D-83A4-492CB8D51892}" vid="{569D5BF4-F510-4451-AE42-2290C2DBF87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6310D1874EA0EE4E9AFF54134A51D52F" ma:contentTypeVersion="16" ma:contentTypeDescription="Create a new document." ma:contentTypeScope="" ma:versionID="9ef508d7afeebb2c87bda51645c2849f">
  <xsd:schema xmlns:xsd="http://www.w3.org/2001/XMLSchema" xmlns:xs="http://www.w3.org/2001/XMLSchema" xmlns:p="http://schemas.microsoft.com/office/2006/metadata/properties" xmlns:ns2="79e0057e-1a22-4f96-84a4-e7bee47dcdb2" xmlns:ns3="c68bdba8-d529-42ae-9b55-bdcd8c4b3cbd" targetNamespace="http://schemas.microsoft.com/office/2006/metadata/properties" ma:root="true" ma:fieldsID="373e47fa23f32ca3dcf772d6e33e6cef" ns2:_="" ns3:_="">
    <xsd:import namespace="79e0057e-1a22-4f96-84a4-e7bee47dcdb2"/>
    <xsd:import namespace="c68bdba8-d529-42ae-9b55-bdcd8c4b3cb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LengthInSeconds" minOccurs="0"/>
                <xsd:element ref="ns2:MediaServiceDateTaken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9e0057e-1a22-4f96-84a4-e7bee47dcdb2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LengthInSeconds" ma:index="12" nillable="true" ma:displayName="MediaLengthInSeconds" ma:hidden="true" ma:internalName="MediaLengthInSeconds" ma:readOnly="true">
      <xsd:simpleType>
        <xsd:restriction base="dms:Unknown"/>
      </xsd:simpleType>
    </xsd:element>
    <xsd:element name="MediaServiceDateTaken" ma:index="13" nillable="true" ma:displayName="MediaServiceDateTaken" ma:description="" ma:hidden="true" ma:indexed="true" ma:internalName="MediaServiceDateTaken" ma:readOnly="true">
      <xsd:simpleType>
        <xsd:restriction base="dms:Text"/>
      </xsd:simpleType>
    </xsd:element>
    <xsd:element name="lcf76f155ced4ddcb4097134ff3c332f" ma:index="15" nillable="true" ma:taxonomy="true" ma:internalName="lcf76f155ced4ddcb4097134ff3c332f" ma:taxonomyFieldName="MediaServiceImageTags" ma:displayName="Image Tags" ma:readOnly="false" ma:fieldId="{5cf76f15-5ced-4ddc-b409-7134ff3c332f}" ma:taxonomyMulti="true" ma:sspId="31507af1-eb30-4be1-b399-6e26de7d684c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bjectDetectorVersions" ma:index="20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Location" ma:index="21" nillable="true" ma:displayName="Location" ma:description="" ma:indexed="true" ma:internalName="MediaServiceLocation" ma:readOnly="true">
      <xsd:simpleType>
        <xsd:restriction base="dms:Text"/>
      </xsd:simpleType>
    </xsd:element>
    <xsd:element name="MediaServiceSearchProperties" ma:index="22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BillingMetadata" ma:index="23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68bdba8-d529-42ae-9b55-bdcd8c4b3cbd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16" nillable="true" ma:displayName="Taxonomy Catch All Column" ma:hidden="true" ma:list="{74b1c7db-1489-405a-be30-8112d1709cba}" ma:internalName="TaxCatchAll" ma:showField="CatchAllData" ma:web="c68bdba8-d529-42ae-9b55-bdcd8c4b3cb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c68bdba8-d529-42ae-9b55-bdcd8c4b3cbd" xsi:nil="true"/>
    <lcf76f155ced4ddcb4097134ff3c332f xmlns="79e0057e-1a22-4f96-84a4-e7bee47dcdb2">
      <Terms xmlns="http://schemas.microsoft.com/office/infopath/2007/PartnerControls"/>
    </lcf76f155ced4ddcb4097134ff3c332f>
  </documentManagement>
</p:properties>
</file>

<file path=customXml/itemProps1.xml><?xml version="1.0" encoding="utf-8"?>
<ds:datastoreItem xmlns:ds="http://schemas.openxmlformats.org/officeDocument/2006/customXml" ds:itemID="{63980312-617C-4C3A-924D-E4E6AB077208}"/>
</file>

<file path=customXml/itemProps2.xml><?xml version="1.0" encoding="utf-8"?>
<ds:datastoreItem xmlns:ds="http://schemas.openxmlformats.org/officeDocument/2006/customXml" ds:itemID="{4C7750AE-4F44-4A2E-A8C5-97C5A74ABCA6}"/>
</file>

<file path=customXml/itemProps3.xml><?xml version="1.0" encoding="utf-8"?>
<ds:datastoreItem xmlns:ds="http://schemas.openxmlformats.org/officeDocument/2006/customXml" ds:itemID="{489B1071-6F2B-4E53-B492-9D85B962E128}"/>
</file>

<file path=docProps/app.xml><?xml version="1.0" encoding="utf-8"?>
<Properties xmlns="http://schemas.openxmlformats.org/officeDocument/2006/extended-properties" xmlns:vt="http://schemas.openxmlformats.org/officeDocument/2006/docPropsVTypes">
  <TotalTime>678</TotalTime>
  <Words>0</Words>
  <Application>Microsoft Macintosh PowerPoint</Application>
  <PresentationFormat>Widescreen</PresentationFormat>
  <Paragraphs>0</Paragraphs>
  <Slides>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0</vt:i4>
      </vt:variant>
    </vt:vector>
  </HeadingPairs>
  <TitlesOfParts>
    <vt:vector size="5" baseType="lpstr">
      <vt:lpstr>Source Sans Pro</vt:lpstr>
      <vt:lpstr>Arial</vt:lpstr>
      <vt:lpstr>Calibri</vt:lpstr>
      <vt:lpstr>California Community Colleges - White</vt:lpstr>
      <vt:lpstr>California Community Colleges - Blue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North Orange CCD</dc:title>
  <dc:creator>Cooper, Erik</dc:creator>
  <cp:lastModifiedBy/>
  <cp:revision>6</cp:revision>
  <dcterms:created xsi:type="dcterms:W3CDTF">2024-08-12T16:52:09Z</dcterms:created>
  <dcterms:modified xsi:type="dcterms:W3CDTF">2025-10-29T19:16:22Z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0x0101006310D1874EA0EE4E9AFF54134A51D52F</vt:lpwstr>
  </property>
</Properties>
</file>